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6" r:id="rId5"/>
    <p:sldId id="277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6"/>
  </p:normalViewPr>
  <p:slideViewPr>
    <p:cSldViewPr snapToGrid="0" snapToObjects="1">
      <p:cViewPr>
        <p:scale>
          <a:sx n="61" d="100"/>
          <a:sy n="61" d="100"/>
        </p:scale>
        <p:origin x="30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D60A7-0391-9744-9D53-B4B55000EC2A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1D02A-CB8B-5F49-85C4-F9FA939CE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360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778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95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19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1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60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84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21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49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37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15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74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4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07062-D193-B24E-A0AC-5EC61DDF5483}" type="datetimeFigureOut">
              <a:rPr lang="en-GB" smtClean="0"/>
              <a:t>12/02/2024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07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076163D-76F5-8D4D-B17D-B133E857D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103084"/>
              </p:ext>
            </p:extLst>
          </p:nvPr>
        </p:nvGraphicFramePr>
        <p:xfrm>
          <a:off x="210118" y="837394"/>
          <a:ext cx="650810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2184434">
                <a:tc>
                  <a:txBody>
                    <a:bodyPr/>
                    <a:lstStyle/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found a ball. It was red. Emma saw Ben with the ball.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Emma said, "Hi, Ben! Want to play?"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said, "Sure, Emma! What game?"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and Emma played catch. They threw far. They smiled.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Emma said, "You're strong, Ben!"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said, "You're awesome, Emma!"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and Emma played all day. They had a blast.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113366"/>
              </p:ext>
            </p:extLst>
          </p:nvPr>
        </p:nvGraphicFramePr>
        <p:xfrm>
          <a:off x="174949" y="3437428"/>
          <a:ext cx="3105580" cy="180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Who found a ball?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colour was the ball?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956181"/>
              </p:ext>
            </p:extLst>
          </p:nvPr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played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far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threw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catch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Gill Sans MT" panose="020B0502020104020203" pitchFamily="34" charset="77"/>
                        </a:rPr>
                        <a:t>they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smiled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544596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Ben and Emma enjoyed playing catch.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T / 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26773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Emma said, "You're strong, Ben!"</a:t>
                      </a:r>
                    </a:p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said, "You're 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___________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, Emma!"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304034"/>
              </p:ext>
            </p:extLst>
          </p:nvPr>
        </p:nvGraphicFramePr>
        <p:xfrm>
          <a:off x="1609244" y="7553876"/>
          <a:ext cx="5909157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157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- Who was strong? </a:t>
                      </a:r>
                      <a:r>
                        <a:rPr lang="en-GB" sz="9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1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Emma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982077"/>
              </p:ext>
            </p:extLst>
          </p:nvPr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89170"/>
              </p:ext>
            </p:extLst>
          </p:nvPr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954834"/>
              </p:ext>
            </p:extLst>
          </p:nvPr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98739"/>
              </p:ext>
            </p:extLst>
          </p:nvPr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604661"/>
              </p:ext>
            </p:extLst>
          </p:nvPr>
        </p:nvGraphicFramePr>
        <p:xfrm>
          <a:off x="1673267" y="8563986"/>
          <a:ext cx="5009756" cy="30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400" dirty="0">
                          <a:latin typeface="Gill Sans MT" panose="020B0502020104020203" pitchFamily="34" charset="77"/>
                        </a:rPr>
                        <a:t>- Circle the word that means Ben and Emma had a great time.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049241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and Emma played all day. They had a blast.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Ben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catch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356D7-9119-C0B3-476F-BFC6192D6F9D}"/>
              </a:ext>
            </a:extLst>
          </p:cNvPr>
          <p:cNvSpPr txBox="1"/>
          <p:nvPr/>
        </p:nvSpPr>
        <p:spPr>
          <a:xfrm>
            <a:off x="843047" y="255828"/>
            <a:ext cx="5402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400" dirty="0">
                <a:latin typeface="Carter One" panose="03080802040405060005" pitchFamily="66" charset="77"/>
              </a:rPr>
              <a:t>–BEN’S BALL</a:t>
            </a: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28AAADF-9A4F-9C38-EA6B-16B532AF98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35836" y="882653"/>
            <a:ext cx="1374823" cy="137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4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076163D-76F5-8D4D-B17D-B133E857D0F9}"/>
              </a:ext>
            </a:extLst>
          </p:cNvPr>
          <p:cNvGraphicFramePr>
            <a:graphicFrameLocks noGrp="1"/>
          </p:cNvGraphicFramePr>
          <p:nvPr/>
        </p:nvGraphicFramePr>
        <p:xfrm>
          <a:off x="210118" y="837394"/>
          <a:ext cx="650810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2184434">
                <a:tc>
                  <a:txBody>
                    <a:bodyPr/>
                    <a:lstStyle/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found a ball. It was red. Emma saw Ben with the ball.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Emma said, "Hi, Ben! Want to play?"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said, "Sure, Emma! What game?"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and Emma played catch. They threw far. They smiled.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Emma said, "You're strong, Ben!"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said, "You're awesome, Emma!"</a:t>
                      </a:r>
                    </a:p>
                    <a:p>
                      <a:r>
                        <a:rPr lang="en-GB" sz="1725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and Emma played all day. They had a blast.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53899"/>
              </p:ext>
            </p:extLst>
          </p:nvPr>
        </p:nvGraphicFramePr>
        <p:xfrm>
          <a:off x="174949" y="3437428"/>
          <a:ext cx="3105580" cy="180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Who found a ball?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Ben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colour was the ball?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red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/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played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far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threw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catch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Gill Sans MT" panose="020B0502020104020203" pitchFamily="34" charset="77"/>
                        </a:rPr>
                        <a:t>they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smiled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2086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Ben and Emma enjoyed playing catch.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 / 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016333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Emma said, "You're strong, Ben!"</a:t>
                      </a:r>
                    </a:p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said, "You’re </a:t>
                      </a:r>
                      <a:r>
                        <a:rPr lang="en-GB" sz="1800" b="0" i="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awesome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, Emma!"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/>
        </p:nvGraphicFramePr>
        <p:xfrm>
          <a:off x="1609244" y="7553876"/>
          <a:ext cx="5909157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157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- Who was strong? </a:t>
                      </a:r>
                      <a:r>
                        <a:rPr lang="en-GB" sz="9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1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Emma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/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/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/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/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/>
        </p:nvGraphicFramePr>
        <p:xfrm>
          <a:off x="1673267" y="8563986"/>
          <a:ext cx="5009756" cy="30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400" dirty="0">
                          <a:latin typeface="Gill Sans MT" panose="020B0502020104020203" pitchFamily="34" charset="77"/>
                        </a:rPr>
                        <a:t>- Circle the word that means Ben and Emma had a great time.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664365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 and Emma played all day. They had a </a:t>
                      </a:r>
                      <a:r>
                        <a:rPr lang="en-GB" sz="180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blast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  <a:latin typeface="Gill Sans MT" panose="020B0502020104020203" pitchFamily="34" charset="77"/>
              </a:rPr>
              <a:t>Ben</a:t>
            </a:r>
            <a:endParaRPr lang="en-GB" sz="800" dirty="0">
              <a:solidFill>
                <a:srgbClr val="FF0000"/>
              </a:solidFill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catch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356D7-9119-C0B3-476F-BFC6192D6F9D}"/>
              </a:ext>
            </a:extLst>
          </p:cNvPr>
          <p:cNvSpPr txBox="1"/>
          <p:nvPr/>
        </p:nvSpPr>
        <p:spPr>
          <a:xfrm>
            <a:off x="843047" y="255828"/>
            <a:ext cx="5402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400" dirty="0">
                <a:latin typeface="Carter One" panose="03080802040405060005" pitchFamily="66" charset="77"/>
              </a:rPr>
              <a:t>–BEN’S BALL</a:t>
            </a: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69ED0FB1-291E-6298-4068-4C27F4598D32}"/>
              </a:ext>
            </a:extLst>
          </p:cNvPr>
          <p:cNvCxnSpPr>
            <a:cxnSpLocks/>
          </p:cNvCxnSpPr>
          <p:nvPr/>
        </p:nvCxnSpPr>
        <p:spPr>
          <a:xfrm>
            <a:off x="4503314" y="3759200"/>
            <a:ext cx="1097386" cy="5905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715F7F7-4D28-344F-196D-FB790B4C4B73}"/>
              </a:ext>
            </a:extLst>
          </p:cNvPr>
          <p:cNvCxnSpPr>
            <a:cxnSpLocks/>
          </p:cNvCxnSpPr>
          <p:nvPr/>
        </p:nvCxnSpPr>
        <p:spPr>
          <a:xfrm flipV="1">
            <a:off x="4503314" y="3759200"/>
            <a:ext cx="1097386" cy="533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DBEFF3-93BB-5B5F-C577-678714E03820}"/>
              </a:ext>
            </a:extLst>
          </p:cNvPr>
          <p:cNvCxnSpPr>
            <a:cxnSpLocks/>
          </p:cNvCxnSpPr>
          <p:nvPr/>
        </p:nvCxnSpPr>
        <p:spPr>
          <a:xfrm>
            <a:off x="4503314" y="4876800"/>
            <a:ext cx="109738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FEE0CD04-4290-0A40-1C28-7775C1961D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35836" y="882653"/>
            <a:ext cx="1374823" cy="137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11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EB42D30858C489311000012107F33" ma:contentTypeVersion="19" ma:contentTypeDescription="Create a new document." ma:contentTypeScope="" ma:versionID="aab5409471d0081caa8f527a3feb1c3b">
  <xsd:schema xmlns:xsd="http://www.w3.org/2001/XMLSchema" xmlns:xs="http://www.w3.org/2001/XMLSchema" xmlns:p="http://schemas.microsoft.com/office/2006/metadata/properties" xmlns:ns1="http://schemas.microsoft.com/sharepoint/v3" xmlns:ns3="f91ecca9-33a4-44ed-adc8-5b641dc59b7f" xmlns:ns4="4443e313-1879-4502-be6a-a40366d72368" targetNamespace="http://schemas.microsoft.com/office/2006/metadata/properties" ma:root="true" ma:fieldsID="4141e155e82d3b2ca9f2ffab3c29cf42" ns1:_="" ns3:_="" ns4:_="">
    <xsd:import namespace="http://schemas.microsoft.com/sharepoint/v3"/>
    <xsd:import namespace="f91ecca9-33a4-44ed-adc8-5b641dc59b7f"/>
    <xsd:import namespace="4443e313-1879-4502-be6a-a40366d7236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_activity" minOccurs="0"/>
                <xsd:element ref="ns3:MediaServiceObjectDetectorVersions" minOccurs="0"/>
                <xsd:element ref="ns3:MediaLengthInSeconds" minOccurs="0"/>
                <xsd:element ref="ns3:MediaServiceSystem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cca9-33a4-44ed-adc8-5b641dc59b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43e313-1879-4502-be6a-a40366d7236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f91ecca9-33a4-44ed-adc8-5b641dc59b7f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C0C5F0A-BA9F-4430-B034-80FAA05D5DC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9B778E-E8ED-4D25-A727-68909F9D2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1ecca9-33a4-44ed-adc8-5b641dc59b7f"/>
    <ds:schemaRef ds:uri="4443e313-1879-4502-be6a-a40366d723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F8C33AB-FCDB-431A-B900-1BD7B387FAB1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4443e313-1879-4502-be6a-a40366d72368"/>
    <ds:schemaRef ds:uri="http://schemas.microsoft.com/office/2006/documentManagement/types"/>
    <ds:schemaRef ds:uri="f91ecca9-33a4-44ed-adc8-5b641dc59b7f"/>
    <ds:schemaRef ds:uri="http://purl.org/dc/dcmitype/"/>
    <ds:schemaRef ds:uri="http://schemas.microsoft.com/sharepoint/v3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691</TotalTime>
  <Words>431</Words>
  <Application>Microsoft Macintosh PowerPoint</Application>
  <PresentationFormat>A4 Paper (210x297 mm)</PresentationFormat>
  <Paragraphs>68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Carter One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49</cp:revision>
  <dcterms:created xsi:type="dcterms:W3CDTF">2021-02-10T14:44:05Z</dcterms:created>
  <dcterms:modified xsi:type="dcterms:W3CDTF">2024-02-12T14:47:46Z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0x01010050FEB42D30858C489311000012107F33</vt:lpwstr>
  </property>
</Properties>
</file>