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64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 snapToGrid="0" snapToObjects="1">
      <p:cViewPr varScale="1">
        <p:scale>
          <a:sx n="61" d="100"/>
          <a:sy n="61" d="100"/>
        </p:scale>
        <p:origin x="30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D60A7-0391-9744-9D53-B4B55000EC2A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1D02A-CB8B-5F49-85C4-F9FA939CE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360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778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941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1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0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84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21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9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3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15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74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4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07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513424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colour was Ava’s mop?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Where was muddy?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762054"/>
              </p:ext>
            </p:extLst>
          </p:nvPr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tall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job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great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hall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clean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mop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97115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Ava wanted a dirty hall.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23325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The mud went away. Ava smiled. She said, "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___________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, mud!"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674132"/>
              </p:ext>
            </p:extLst>
          </p:nvPr>
        </p:nvGraphicFramePr>
        <p:xfrm>
          <a:off x="1566910" y="7557504"/>
          <a:ext cx="5909157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Where did the mud go? 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95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away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16712"/>
              </p:ext>
            </p:extLst>
          </p:nvPr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89170"/>
              </p:ext>
            </p:extLst>
          </p:nvPr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54834"/>
              </p:ext>
            </p:extLst>
          </p:nvPr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98739"/>
              </p:ext>
            </p:extLst>
          </p:nvPr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563175"/>
              </p:ext>
            </p:extLst>
          </p:nvPr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Mum knew Ava had cleaned.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587839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Ava's mom saw. She said, "Great job, Ava!"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hall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wet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736722" y="255828"/>
            <a:ext cx="540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 AVA’S MOP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8C372D3A-6836-5E27-836D-C4F0C42691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771927"/>
              </p:ext>
            </p:extLst>
          </p:nvPr>
        </p:nvGraphicFramePr>
        <p:xfrm>
          <a:off x="210118" y="794864"/>
          <a:ext cx="6508102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had a green mop. It was tall. The hall was muddy. Ava wanted it clean.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put the mop in a bucket. It got wet. She pushed it on the floor.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The mud went away. Ava smiled. She said, "Goodbye, mud!"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Ava's mom saw. She said, "Great job, Ava!"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felt good. She had a clean hall.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pic>
        <p:nvPicPr>
          <p:cNvPr id="6" name="Graphic 5">
            <a:extLst>
              <a:ext uri="{FF2B5EF4-FFF2-40B4-BE49-F238E27FC236}">
                <a16:creationId xmlns:a16="http://schemas.microsoft.com/office/drawing/2014/main" id="{FDB2FF1D-5288-5019-C2C4-502423891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89439" y="1594884"/>
            <a:ext cx="1438882" cy="143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4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499181"/>
              </p:ext>
            </p:extLst>
          </p:nvPr>
        </p:nvGraphicFramePr>
        <p:xfrm>
          <a:off x="210118" y="794864"/>
          <a:ext cx="6508102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had a green mop. It was tall. The hall was muddy. Ava wanted it clean.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put the mop in a bucket. It got wet. She pushed it on the floor.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The mud went away. Ava smiled. She said, "Goodbye, mud!"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Ava's mom saw. She said, "Great job, Ava!"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 felt good. She had a clean hall.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034424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colour was Ava’s mop?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green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Where was muddy?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hall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/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tall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job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great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hall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clean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mop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484750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Ava wanted a dirty hall.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006614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The mud went away. Ava smiled. She said, “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Goodbye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, mud!"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/>
        </p:nvGraphicFramePr>
        <p:xfrm>
          <a:off x="1566910" y="7557504"/>
          <a:ext cx="5909157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Where did the mud go? 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95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  <a:latin typeface="Gill Sans MT" panose="020B0502020104020203" pitchFamily="34" charset="77"/>
              </a:rPr>
              <a:t>away</a:t>
            </a:r>
            <a:endParaRPr lang="en-GB" sz="800" dirty="0">
              <a:solidFill>
                <a:srgbClr val="FF0000"/>
              </a:solidFill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/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/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/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/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/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Mum knew Ava had cleaned.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14380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Ava's mom </a:t>
                      </a:r>
                      <a:r>
                        <a:rPr lang="en-GB" sz="180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saw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. She said, "Great job, Ava!"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hall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wet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153B7DCE-70DA-D05E-801D-50C4957C44DF}"/>
              </a:ext>
            </a:extLst>
          </p:cNvPr>
          <p:cNvCxnSpPr>
            <a:cxnSpLocks/>
          </p:cNvCxnSpPr>
          <p:nvPr/>
        </p:nvCxnSpPr>
        <p:spPr>
          <a:xfrm>
            <a:off x="4503314" y="3753721"/>
            <a:ext cx="1110086" cy="11992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6184BAD-41C2-39B1-5DE2-6C88A618E3F5}"/>
              </a:ext>
            </a:extLst>
          </p:cNvPr>
          <p:cNvCxnSpPr>
            <a:cxnSpLocks/>
          </p:cNvCxnSpPr>
          <p:nvPr/>
        </p:nvCxnSpPr>
        <p:spPr>
          <a:xfrm flipV="1">
            <a:off x="4503314" y="3753721"/>
            <a:ext cx="1042353" cy="6235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643D0DF-5A39-89D7-B927-446A3306B686}"/>
              </a:ext>
            </a:extLst>
          </p:cNvPr>
          <p:cNvCxnSpPr>
            <a:cxnSpLocks/>
          </p:cNvCxnSpPr>
          <p:nvPr/>
        </p:nvCxnSpPr>
        <p:spPr>
          <a:xfrm flipV="1">
            <a:off x="4503314" y="4318000"/>
            <a:ext cx="1110086" cy="635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254421A-17F1-AD83-A3BF-1D019167F440}"/>
              </a:ext>
            </a:extLst>
          </p:cNvPr>
          <p:cNvSpPr txBox="1"/>
          <p:nvPr/>
        </p:nvSpPr>
        <p:spPr>
          <a:xfrm>
            <a:off x="736722" y="255828"/>
            <a:ext cx="540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 AVA’S MOP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936E811-F4B6-A8A1-E6C3-F12D9CC9C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89439" y="1594884"/>
            <a:ext cx="1438882" cy="143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9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EB42D30858C489311000012107F33" ma:contentTypeVersion="19" ma:contentTypeDescription="Create a new document." ma:contentTypeScope="" ma:versionID="aab5409471d0081caa8f527a3feb1c3b">
  <xsd:schema xmlns:xsd="http://www.w3.org/2001/XMLSchema" xmlns:xs="http://www.w3.org/2001/XMLSchema" xmlns:p="http://schemas.microsoft.com/office/2006/metadata/properties" xmlns:ns1="http://schemas.microsoft.com/sharepoint/v3" xmlns:ns3="f91ecca9-33a4-44ed-adc8-5b641dc59b7f" xmlns:ns4="4443e313-1879-4502-be6a-a40366d72368" targetNamespace="http://schemas.microsoft.com/office/2006/metadata/properties" ma:root="true" ma:fieldsID="4141e155e82d3b2ca9f2ffab3c29cf42" ns1:_="" ns3:_="" ns4:_="">
    <xsd:import namespace="http://schemas.microsoft.com/sharepoint/v3"/>
    <xsd:import namespace="f91ecca9-33a4-44ed-adc8-5b641dc59b7f"/>
    <xsd:import namespace="4443e313-1879-4502-be6a-a40366d7236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_activity" minOccurs="0"/>
                <xsd:element ref="ns3:MediaServiceObjectDetectorVersions" minOccurs="0"/>
                <xsd:element ref="ns3:MediaLengthInSeconds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cca9-33a4-44ed-adc8-5b641dc59b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3e313-1879-4502-be6a-a40366d7236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f91ecca9-33a4-44ed-adc8-5b641dc59b7f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9B778E-E8ED-4D25-A727-68909F9D2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1ecca9-33a4-44ed-adc8-5b641dc59b7f"/>
    <ds:schemaRef ds:uri="4443e313-1879-4502-be6a-a40366d723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F8C33AB-FCDB-431A-B900-1BD7B387FAB1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4443e313-1879-4502-be6a-a40366d72368"/>
    <ds:schemaRef ds:uri="http://schemas.openxmlformats.org/package/2006/metadata/core-properties"/>
    <ds:schemaRef ds:uri="http://purl.org/dc/terms/"/>
    <ds:schemaRef ds:uri="f91ecca9-33a4-44ed-adc8-5b641dc59b7f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C0C5F0A-BA9F-4430-B034-80FAA05D5D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567</TotalTime>
  <Words>416</Words>
  <Application>Microsoft Macintosh PowerPoint</Application>
  <PresentationFormat>A4 Paper (210x297 mm)</PresentationFormat>
  <Paragraphs>62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Carter One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34</cp:revision>
  <dcterms:created xsi:type="dcterms:W3CDTF">2021-02-10T14:44:05Z</dcterms:created>
  <dcterms:modified xsi:type="dcterms:W3CDTF">2023-11-29T13:19:09Z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0x01010050FEB42D30858C489311000012107F33</vt:lpwstr>
  </property>
</Properties>
</file>