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3004800" cy="9753600"/>
  <p:notesSz cx="6858000" cy="9144000"/>
  <p:embeddedFontLst>
    <p:embeddedFont>
      <p:font typeface="Gill Sans" panose="020B0502020104020203" pitchFamily="34" charset="-79"/>
      <p:regular r:id="rId18"/>
      <p:bold r:id="rId19"/>
    </p:embeddedFont>
    <p:embeddedFont>
      <p:font typeface="Helvetica Neue" panose="02000503000000020004" pitchFamily="2" charset="0"/>
      <p:regular r:id="rId20"/>
      <p:bold r:id="rId21"/>
      <p:italic r:id="rId22"/>
      <p:boldItalic r:id="rId23"/>
    </p:embeddedFont>
    <p:embeddedFont>
      <p:font typeface="Helvetica Neue Light" panose="02000403000000020004" pitchFamily="2"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2" roundtripDataSignature="AMtx7mhBk+lowNZe68Bkdi6m3HWnXHXuc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1180101-3CB6-4742-B602-9452B887A8B5}">
  <a:tblStyle styleId="{91180101-3CB6-4742-B602-9452B887A8B5}" styleName="Table_0">
    <a:wholeTbl>
      <a:tcTxStyle b="off" i="off">
        <a:font>
          <a:latin typeface="Helvetica Light"/>
          <a:ea typeface="Helvetica Light"/>
          <a:cs typeface="Helvetica Light"/>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A698BF89-BA06-4163-A9C6-B0864064AB1D}" styleName="Table_1">
    <a:wholeTbl>
      <a:tcTxStyle b="off" i="off">
        <a:font>
          <a:latin typeface="Helvetica Light"/>
          <a:ea typeface="Helvetica Light"/>
          <a:cs typeface="Helvetica Light"/>
        </a:font>
        <a:srgbClr val="000000"/>
      </a:tcTxStyle>
      <a:tcStyle>
        <a:tcBdr>
          <a:left>
            <a:ln w="12700" cap="flat" cmpd="sng">
              <a:solidFill>
                <a:srgbClr val="000000"/>
              </a:solidFill>
              <a:prstDash val="dashDot"/>
              <a:round/>
              <a:headEnd type="none" w="sm" len="sm"/>
              <a:tailEnd type="none" w="sm" len="sm"/>
            </a:ln>
          </a:left>
          <a:right>
            <a:ln w="12700" cap="flat" cmpd="sng">
              <a:solidFill>
                <a:srgbClr val="000000"/>
              </a:solidFill>
              <a:prstDash val="dashDot"/>
              <a:round/>
              <a:headEnd type="none" w="sm" len="sm"/>
              <a:tailEnd type="none" w="sm" len="sm"/>
            </a:ln>
          </a:right>
          <a:top>
            <a:ln w="12700" cap="flat" cmpd="sng">
              <a:solidFill>
                <a:srgbClr val="000000"/>
              </a:solidFill>
              <a:prstDash val="dashDot"/>
              <a:round/>
              <a:headEnd type="none" w="sm" len="sm"/>
              <a:tailEnd type="none" w="sm" len="sm"/>
            </a:ln>
          </a:top>
          <a:bottom>
            <a:ln w="12700" cap="flat" cmpd="sng">
              <a:solidFill>
                <a:srgbClr val="000000"/>
              </a:solidFill>
              <a:prstDash val="dashDot"/>
              <a:round/>
              <a:headEnd type="none" w="sm" len="sm"/>
              <a:tailEnd type="none" w="sm" len="sm"/>
            </a:ln>
          </a:bottom>
          <a:insideH>
            <a:ln w="12700" cap="flat" cmpd="sng">
              <a:solidFill>
                <a:srgbClr val="000000"/>
              </a:solidFill>
              <a:prstDash val="dashDot"/>
              <a:round/>
              <a:headEnd type="none" w="sm" len="sm"/>
              <a:tailEnd type="none" w="sm" len="sm"/>
            </a:ln>
          </a:insideH>
          <a:insideV>
            <a:ln w="12700" cap="flat" cmpd="sng">
              <a:solidFill>
                <a:srgbClr val="000000"/>
              </a:solidFill>
              <a:prstDash val="dashDot"/>
              <a:round/>
              <a:headEnd type="none" w="sm" len="sm"/>
              <a:tailEnd type="none" w="sm" len="sm"/>
            </a:ln>
          </a:insideV>
        </a:tcBdr>
        <a:fill>
          <a:solidFill>
            <a:srgbClr val="FFFFFF">
              <a:alpha val="0"/>
            </a:srgbClr>
          </a:solidFill>
        </a:fill>
      </a:tcStyle>
    </a:wholeTbl>
    <a:band1H>
      <a:tcTxStyle/>
      <a:tcStyle>
        <a:tcBdr/>
      </a:tcStyle>
    </a:band1H>
    <a:band2H>
      <a:tcTxStyle b="off" i="off"/>
      <a:tcStyle>
        <a:tcBdr/>
        <a:fill>
          <a:solidFill>
            <a:srgbClr val="EDEEEE"/>
          </a:solidFill>
        </a:fill>
      </a:tcStyle>
    </a:band2H>
    <a:band1V>
      <a:tcTxStyle/>
      <a:tcStyle>
        <a:tcBdr/>
      </a:tcStyle>
    </a:band1V>
    <a:band2V>
      <a:tcTxStyle/>
      <a:tcStyle>
        <a:tcBdr/>
      </a:tcStyle>
    </a:band2V>
    <a:lastCol>
      <a:tcTxStyle/>
      <a:tcStyle>
        <a:tcBdr/>
      </a:tcStyle>
    </a:lastCol>
    <a:firstCol>
      <a:tcTxStyle b="on" i="off">
        <a:font>
          <a:latin typeface="Helvetica"/>
          <a:ea typeface="Helvetica"/>
          <a:cs typeface="Helvetica"/>
        </a:font>
        <a:srgbClr val="000000"/>
      </a:tcTxStyle>
      <a:tcStyle>
        <a:tcBdr>
          <a:left>
            <a:ln w="9525" cap="flat" cmpd="sng">
              <a:solidFill>
                <a:srgbClr val="000000">
                  <a:alpha val="0"/>
                </a:srgbClr>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dashDot"/>
              <a:round/>
              <a:headEnd type="none" w="sm" len="sm"/>
              <a:tailEnd type="none" w="sm" len="sm"/>
            </a:ln>
          </a:top>
          <a:bottom>
            <a:ln w="12700" cap="flat" cmpd="sng">
              <a:solidFill>
                <a:srgbClr val="000000"/>
              </a:solidFill>
              <a:prstDash val="dashDot"/>
              <a:round/>
              <a:headEnd type="none" w="sm" len="sm"/>
              <a:tailEnd type="none" w="sm" len="sm"/>
            </a:ln>
          </a:bottom>
          <a:insideH>
            <a:ln w="12700" cap="flat" cmpd="sng">
              <a:solidFill>
                <a:srgbClr val="000000"/>
              </a:solidFill>
              <a:prstDash val="dashDot"/>
              <a:round/>
              <a:headEnd type="none" w="sm" len="sm"/>
              <a:tailEnd type="none" w="sm" len="sm"/>
            </a:ln>
          </a:insideH>
          <a:insideV>
            <a:ln w="12700" cap="flat" cmpd="sng">
              <a:solidFill>
                <a:srgbClr val="000000"/>
              </a:solidFill>
              <a:prstDash val="dashDot"/>
              <a:round/>
              <a:headEnd type="none" w="sm" len="sm"/>
              <a:tailEnd type="none" w="sm" len="sm"/>
            </a:ln>
          </a:insideV>
        </a:tcBdr>
        <a:fill>
          <a:solidFill>
            <a:srgbClr val="FFFFFF">
              <a:alpha val="0"/>
            </a:srgbClr>
          </a:solidFill>
        </a:fill>
      </a:tcStyle>
    </a:firstCol>
    <a:lastRow>
      <a:tcTxStyle b="on" i="off">
        <a:font>
          <a:latin typeface="Helvetica"/>
          <a:ea typeface="Helvetica"/>
          <a:cs typeface="Helvetica"/>
        </a:font>
        <a:srgbClr val="000000"/>
      </a:tcTxStyle>
      <a:tcStyle>
        <a:tcBdr>
          <a:left>
            <a:ln w="12700" cap="flat" cmpd="sng">
              <a:solidFill>
                <a:srgbClr val="000000"/>
              </a:solidFill>
              <a:prstDash val="dashDot"/>
              <a:round/>
              <a:headEnd type="none" w="sm" len="sm"/>
              <a:tailEnd type="none" w="sm" len="sm"/>
            </a:ln>
          </a:left>
          <a:right>
            <a:ln w="12700" cap="flat" cmpd="sng">
              <a:solidFill>
                <a:srgbClr val="000000"/>
              </a:solidFill>
              <a:prstDash val="dashDot"/>
              <a:round/>
              <a:headEnd type="none" w="sm" len="sm"/>
              <a:tailEnd type="none" w="sm" len="sm"/>
            </a:ln>
          </a:right>
          <a:top>
            <a:ln w="12700" cap="flat" cmpd="sng">
              <a:solidFill>
                <a:srgbClr val="000000"/>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12700" cap="flat" cmpd="sng">
              <a:solidFill>
                <a:srgbClr val="000000"/>
              </a:solidFill>
              <a:prstDash val="dashDot"/>
              <a:round/>
              <a:headEnd type="none" w="sm" len="sm"/>
              <a:tailEnd type="none" w="sm" len="sm"/>
            </a:ln>
          </a:insideH>
          <a:insideV>
            <a:ln w="12700" cap="flat" cmpd="sng">
              <a:solidFill>
                <a:srgbClr val="000000"/>
              </a:solidFill>
              <a:prstDash val="dashDot"/>
              <a:round/>
              <a:headEnd type="none" w="sm" len="sm"/>
              <a:tailEnd type="none" w="sm" len="sm"/>
            </a:ln>
          </a:insideV>
        </a:tcBdr>
        <a:fill>
          <a:solidFill>
            <a:srgbClr val="FFFFFF">
              <a:alpha val="0"/>
            </a:srgbClr>
          </a:solidFill>
        </a:fill>
      </a:tcStyle>
    </a:lastRow>
    <a:seCell>
      <a:tcTxStyle/>
      <a:tcStyle>
        <a:tcBdr/>
      </a:tcStyle>
    </a:seCell>
    <a:swCell>
      <a:tcTxStyle/>
      <a:tcStyle>
        <a:tcBdr/>
      </a:tcStyle>
    </a:swCell>
    <a:firstRow>
      <a:tcTxStyle b="on" i="off">
        <a:font>
          <a:latin typeface="Helvetica"/>
          <a:ea typeface="Helvetica"/>
          <a:cs typeface="Helvetica"/>
        </a:font>
        <a:srgbClr val="000000"/>
      </a:tcTxStyle>
      <a:tcStyle>
        <a:tcBdr>
          <a:left>
            <a:ln w="12700" cap="flat" cmpd="sng">
              <a:solidFill>
                <a:srgbClr val="000000"/>
              </a:solidFill>
              <a:prstDash val="dashDot"/>
              <a:round/>
              <a:headEnd type="none" w="sm" len="sm"/>
              <a:tailEnd type="none" w="sm" len="sm"/>
            </a:ln>
          </a:left>
          <a:right>
            <a:ln w="12700" cap="flat" cmpd="sng">
              <a:solidFill>
                <a:srgbClr val="000000"/>
              </a:solidFill>
              <a:prstDash val="dashDot"/>
              <a:round/>
              <a:headEnd type="none" w="sm" len="sm"/>
              <a:tailEnd type="none" w="sm" len="sm"/>
            </a:ln>
          </a:right>
          <a:top>
            <a:ln w="9525" cap="flat" cmpd="sng">
              <a:solidFill>
                <a:srgbClr val="000000">
                  <a:alpha val="0"/>
                </a:srgbClr>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dashDot"/>
              <a:round/>
              <a:headEnd type="none" w="sm" len="sm"/>
              <a:tailEnd type="none" w="sm" len="sm"/>
            </a:ln>
          </a:insideH>
          <a:insideV>
            <a:ln w="12700" cap="flat" cmpd="sng">
              <a:solidFill>
                <a:srgbClr val="000000"/>
              </a:solidFill>
              <a:prstDash val="dashDot"/>
              <a:round/>
              <a:headEnd type="none" w="sm" len="sm"/>
              <a:tailEnd type="none" w="sm" len="sm"/>
            </a:ln>
          </a:insideV>
        </a:tcBdr>
        <a:fill>
          <a:solidFill>
            <a:srgbClr val="FFFFFF">
              <a:alpha val="0"/>
            </a:srgbClr>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46"/>
  </p:normalViewPr>
  <p:slideViewPr>
    <p:cSldViewPr snapToGrid="0">
      <p:cViewPr varScale="1">
        <p:scale>
          <a:sx n="62" d="100"/>
          <a:sy n="62" d="100"/>
        </p:scale>
        <p:origin x="1800" y="20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1pPr>
            <a:lvl2pPr marL="914400" marR="0" lvl="1"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2pPr>
            <a:lvl3pPr marL="1371600" marR="0" lvl="2"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3pPr>
            <a:lvl4pPr marL="1828800" marR="0" lvl="3"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4pPr>
            <a:lvl5pPr marL="2286000" marR="0" lvl="4"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5pPr>
            <a:lvl6pPr marL="2743200" marR="0" lvl="5"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6pPr>
            <a:lvl7pPr marL="3200400" marR="0" lvl="6"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7pPr>
            <a:lvl8pPr marL="3657600" marR="0" lvl="7"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8pPr>
            <a:lvl9pPr marL="4114800" marR="0" lvl="8"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p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57" name="Google Shape;57;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1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180" name="Google Shape;180;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194" name="Google Shape;194;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210" name="Google Shape;210;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2" name="Google Shape;222;p1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237" name="Google Shape;237;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247" name="Google Shape;247;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65" name="Google Shape;65;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76" name="Google Shape;76;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84" name="Google Shape;8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95" name="Google Shape;95;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105" name="Google Shape;105;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114" name="Google Shape;114;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4" name="Google Shape;144;p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169" name="Google Shape;169;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mp; Bullets" type="tx">
  <p:cSld name="TITLE_AND_BODY">
    <p:spTree>
      <p:nvGrpSpPr>
        <p:cNvPr id="1" name="Shape 9"/>
        <p:cNvGrpSpPr/>
        <p:nvPr/>
      </p:nvGrpSpPr>
      <p:grpSpPr>
        <a:xfrm>
          <a:off x="0" y="0"/>
          <a:ext cx="0" cy="0"/>
          <a:chOff x="0" y="0"/>
          <a:chExt cx="0" cy="0"/>
        </a:xfrm>
      </p:grpSpPr>
      <p:sp>
        <p:nvSpPr>
          <p:cNvPr id="10" name="Google Shape;10;p17"/>
          <p:cNvSpPr txBox="1">
            <a:spLocks noGrp="1"/>
          </p:cNvSpPr>
          <p:nvPr>
            <p:ph type="title"/>
          </p:nvPr>
        </p:nvSpPr>
        <p:spPr>
          <a:xfrm>
            <a:off x="952500" y="444500"/>
            <a:ext cx="11099800" cy="2159000"/>
          </a:xfrm>
          <a:prstGeom prst="rect">
            <a:avLst/>
          </a:prstGeom>
          <a:noFill/>
          <a:ln>
            <a:noFill/>
          </a:ln>
        </p:spPr>
        <p:txBody>
          <a:bodyPr spcFirstLastPara="1" wrap="square" lIns="50800" tIns="50800" rIns="50800" bIns="50800" anchor="ctr" anchorCtr="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endParaRPr/>
          </a:p>
        </p:txBody>
      </p:sp>
      <p:sp>
        <p:nvSpPr>
          <p:cNvPr id="11" name="Google Shape;11;p17"/>
          <p:cNvSpPr txBox="1">
            <a:spLocks noGrp="1"/>
          </p:cNvSpPr>
          <p:nvPr>
            <p:ph type="body" idx="1"/>
          </p:nvPr>
        </p:nvSpPr>
        <p:spPr>
          <a:xfrm>
            <a:off x="952500" y="2603500"/>
            <a:ext cx="11099800" cy="6286500"/>
          </a:xfrm>
          <a:prstGeom prst="rect">
            <a:avLst/>
          </a:prstGeom>
          <a:noFill/>
          <a:ln>
            <a:noFill/>
          </a:ln>
        </p:spPr>
        <p:txBody>
          <a:bodyPr spcFirstLastPara="1" wrap="square" lIns="50800" tIns="50800" rIns="50800" bIns="50800" anchor="ctr" anchorCtr="0">
            <a:normAutofit/>
          </a:bodyPr>
          <a:lstStyle>
            <a:lvl1pPr marL="457200" lvl="0" indent="-314325" algn="l">
              <a:lnSpc>
                <a:spcPct val="100000"/>
              </a:lnSpc>
              <a:spcBef>
                <a:spcPts val="4200"/>
              </a:spcBef>
              <a:spcAft>
                <a:spcPts val="0"/>
              </a:spcAft>
              <a:buClr>
                <a:srgbClr val="000000"/>
              </a:buClr>
              <a:buSzPts val="1350"/>
              <a:buChar char="•"/>
              <a:defRPr/>
            </a:lvl1pPr>
            <a:lvl2pPr marL="914400" lvl="1" indent="-314325" algn="l">
              <a:lnSpc>
                <a:spcPct val="100000"/>
              </a:lnSpc>
              <a:spcBef>
                <a:spcPts val="4200"/>
              </a:spcBef>
              <a:spcAft>
                <a:spcPts val="0"/>
              </a:spcAft>
              <a:buClr>
                <a:srgbClr val="000000"/>
              </a:buClr>
              <a:buSzPts val="1350"/>
              <a:buChar char="•"/>
              <a:defRPr/>
            </a:lvl2pPr>
            <a:lvl3pPr marL="1371600" lvl="2" indent="-314325" algn="l">
              <a:lnSpc>
                <a:spcPct val="100000"/>
              </a:lnSpc>
              <a:spcBef>
                <a:spcPts val="4200"/>
              </a:spcBef>
              <a:spcAft>
                <a:spcPts val="0"/>
              </a:spcAft>
              <a:buClr>
                <a:srgbClr val="000000"/>
              </a:buClr>
              <a:buSzPts val="1350"/>
              <a:buChar char="•"/>
              <a:defRPr/>
            </a:lvl3pPr>
            <a:lvl4pPr marL="1828800" lvl="3" indent="-314325" algn="l">
              <a:lnSpc>
                <a:spcPct val="100000"/>
              </a:lnSpc>
              <a:spcBef>
                <a:spcPts val="4200"/>
              </a:spcBef>
              <a:spcAft>
                <a:spcPts val="0"/>
              </a:spcAft>
              <a:buClr>
                <a:srgbClr val="000000"/>
              </a:buClr>
              <a:buSzPts val="1350"/>
              <a:buChar char="•"/>
              <a:defRPr/>
            </a:lvl4pPr>
            <a:lvl5pPr marL="2286000" lvl="4" indent="-314325" algn="l">
              <a:lnSpc>
                <a:spcPct val="100000"/>
              </a:lnSpc>
              <a:spcBef>
                <a:spcPts val="4200"/>
              </a:spcBef>
              <a:spcAft>
                <a:spcPts val="0"/>
              </a:spcAft>
              <a:buClr>
                <a:srgbClr val="000000"/>
              </a:buClr>
              <a:buSzPts val="1350"/>
              <a:buChar char="•"/>
              <a:defRPr/>
            </a:lvl5pPr>
            <a:lvl6pPr marL="2743200" lvl="5" indent="-314325" algn="l">
              <a:lnSpc>
                <a:spcPct val="100000"/>
              </a:lnSpc>
              <a:spcBef>
                <a:spcPts val="4200"/>
              </a:spcBef>
              <a:spcAft>
                <a:spcPts val="0"/>
              </a:spcAft>
              <a:buClr>
                <a:srgbClr val="000000"/>
              </a:buClr>
              <a:buSzPts val="1350"/>
              <a:buChar char="•"/>
              <a:defRPr/>
            </a:lvl6pPr>
            <a:lvl7pPr marL="3200400" lvl="6" indent="-314325" algn="l">
              <a:lnSpc>
                <a:spcPct val="100000"/>
              </a:lnSpc>
              <a:spcBef>
                <a:spcPts val="4200"/>
              </a:spcBef>
              <a:spcAft>
                <a:spcPts val="0"/>
              </a:spcAft>
              <a:buClr>
                <a:srgbClr val="000000"/>
              </a:buClr>
              <a:buSzPts val="1350"/>
              <a:buChar char="•"/>
              <a:defRPr/>
            </a:lvl7pPr>
            <a:lvl8pPr marL="3657600" lvl="7" indent="-314325" algn="l">
              <a:lnSpc>
                <a:spcPct val="100000"/>
              </a:lnSpc>
              <a:spcBef>
                <a:spcPts val="4200"/>
              </a:spcBef>
              <a:spcAft>
                <a:spcPts val="0"/>
              </a:spcAft>
              <a:buClr>
                <a:srgbClr val="000000"/>
              </a:buClr>
              <a:buSzPts val="1350"/>
              <a:buChar char="•"/>
              <a:defRPr/>
            </a:lvl8pPr>
            <a:lvl9pPr marL="4114800" lvl="8" indent="-314325" algn="l">
              <a:lnSpc>
                <a:spcPct val="100000"/>
              </a:lnSpc>
              <a:spcBef>
                <a:spcPts val="4200"/>
              </a:spcBef>
              <a:spcAft>
                <a:spcPts val="0"/>
              </a:spcAft>
              <a:buClr>
                <a:srgbClr val="000000"/>
              </a:buClr>
              <a:buSzPts val="1350"/>
              <a:buChar char="•"/>
              <a:defRPr/>
            </a:lvl9pPr>
          </a:lstStyle>
          <a:p>
            <a:endParaRPr/>
          </a:p>
        </p:txBody>
      </p:sp>
      <p:sp>
        <p:nvSpPr>
          <p:cNvPr id="12" name="Google Shape;12;p17"/>
          <p:cNvSpPr txBox="1">
            <a:spLocks noGrp="1"/>
          </p:cNvSpPr>
          <p:nvPr>
            <p:ph type="sldNum" idx="12"/>
          </p:nvPr>
        </p:nvSpPr>
        <p:spPr>
          <a:xfrm>
            <a:off x="6311798" y="9251950"/>
            <a:ext cx="368504" cy="38100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6"/>
        <p:cNvGrpSpPr/>
        <p:nvPr/>
      </p:nvGrpSpPr>
      <p:grpSpPr>
        <a:xfrm>
          <a:off x="0" y="0"/>
          <a:ext cx="0" cy="0"/>
          <a:chOff x="0" y="0"/>
          <a:chExt cx="0" cy="0"/>
        </a:xfrm>
      </p:grpSpPr>
      <p:sp>
        <p:nvSpPr>
          <p:cNvPr id="47" name="Google Shape;47;p26"/>
          <p:cNvSpPr txBox="1">
            <a:spLocks noGrp="1"/>
          </p:cNvSpPr>
          <p:nvPr>
            <p:ph type="body" idx="1"/>
          </p:nvPr>
        </p:nvSpPr>
        <p:spPr>
          <a:xfrm>
            <a:off x="1270000" y="6362700"/>
            <a:ext cx="10464800" cy="469900"/>
          </a:xfrm>
          <a:prstGeom prst="rect">
            <a:avLst/>
          </a:prstGeom>
          <a:noFill/>
          <a:ln>
            <a:noFill/>
          </a:ln>
        </p:spPr>
        <p:txBody>
          <a:bodyPr spcFirstLastPara="1" wrap="square" lIns="50800" tIns="50800" rIns="50800" bIns="50800" anchor="t" anchorCtr="0">
            <a:spAutoFit/>
          </a:bodyPr>
          <a:lstStyle>
            <a:lvl1pPr marL="457200" lvl="0" indent="-228600" algn="ctr">
              <a:lnSpc>
                <a:spcPct val="100000"/>
              </a:lnSpc>
              <a:spcBef>
                <a:spcPts val="0"/>
              </a:spcBef>
              <a:spcAft>
                <a:spcPts val="0"/>
              </a:spcAft>
              <a:buClr>
                <a:srgbClr val="000000"/>
              </a:buClr>
              <a:buSzPts val="2400"/>
              <a:buFont typeface="Helvetica Neue"/>
              <a:buNone/>
              <a:defRPr sz="2400">
                <a:latin typeface="Helvetica Neue"/>
                <a:ea typeface="Helvetica Neue"/>
                <a:cs typeface="Helvetica Neue"/>
                <a:sym typeface="Helvetica Neue"/>
              </a:defRPr>
            </a:lvl1pPr>
            <a:lvl2pPr marL="914400" lvl="1" indent="-314325" algn="l">
              <a:lnSpc>
                <a:spcPct val="100000"/>
              </a:lnSpc>
              <a:spcBef>
                <a:spcPts val="4200"/>
              </a:spcBef>
              <a:spcAft>
                <a:spcPts val="0"/>
              </a:spcAft>
              <a:buClr>
                <a:srgbClr val="000000"/>
              </a:buClr>
              <a:buSzPts val="1350"/>
              <a:buChar char="•"/>
              <a:defRPr/>
            </a:lvl2pPr>
            <a:lvl3pPr marL="1371600" lvl="2" indent="-314325" algn="l">
              <a:lnSpc>
                <a:spcPct val="100000"/>
              </a:lnSpc>
              <a:spcBef>
                <a:spcPts val="4200"/>
              </a:spcBef>
              <a:spcAft>
                <a:spcPts val="0"/>
              </a:spcAft>
              <a:buClr>
                <a:srgbClr val="000000"/>
              </a:buClr>
              <a:buSzPts val="1350"/>
              <a:buChar char="•"/>
              <a:defRPr/>
            </a:lvl3pPr>
            <a:lvl4pPr marL="1828800" lvl="3" indent="-314325" algn="l">
              <a:lnSpc>
                <a:spcPct val="100000"/>
              </a:lnSpc>
              <a:spcBef>
                <a:spcPts val="4200"/>
              </a:spcBef>
              <a:spcAft>
                <a:spcPts val="0"/>
              </a:spcAft>
              <a:buClr>
                <a:srgbClr val="000000"/>
              </a:buClr>
              <a:buSzPts val="1350"/>
              <a:buChar char="•"/>
              <a:defRPr/>
            </a:lvl4pPr>
            <a:lvl5pPr marL="2286000" lvl="4" indent="-314325" algn="l">
              <a:lnSpc>
                <a:spcPct val="100000"/>
              </a:lnSpc>
              <a:spcBef>
                <a:spcPts val="4200"/>
              </a:spcBef>
              <a:spcAft>
                <a:spcPts val="0"/>
              </a:spcAft>
              <a:buClr>
                <a:srgbClr val="000000"/>
              </a:buClr>
              <a:buSzPts val="1350"/>
              <a:buChar char="•"/>
              <a:defRPr/>
            </a:lvl5pPr>
            <a:lvl6pPr marL="2743200" lvl="5" indent="-314325" algn="l">
              <a:lnSpc>
                <a:spcPct val="100000"/>
              </a:lnSpc>
              <a:spcBef>
                <a:spcPts val="4200"/>
              </a:spcBef>
              <a:spcAft>
                <a:spcPts val="0"/>
              </a:spcAft>
              <a:buClr>
                <a:srgbClr val="000000"/>
              </a:buClr>
              <a:buSzPts val="1350"/>
              <a:buChar char="•"/>
              <a:defRPr/>
            </a:lvl6pPr>
            <a:lvl7pPr marL="3200400" lvl="6" indent="-314325" algn="l">
              <a:lnSpc>
                <a:spcPct val="100000"/>
              </a:lnSpc>
              <a:spcBef>
                <a:spcPts val="4200"/>
              </a:spcBef>
              <a:spcAft>
                <a:spcPts val="0"/>
              </a:spcAft>
              <a:buClr>
                <a:srgbClr val="000000"/>
              </a:buClr>
              <a:buSzPts val="1350"/>
              <a:buChar char="•"/>
              <a:defRPr/>
            </a:lvl7pPr>
            <a:lvl8pPr marL="3657600" lvl="7" indent="-314325" algn="l">
              <a:lnSpc>
                <a:spcPct val="100000"/>
              </a:lnSpc>
              <a:spcBef>
                <a:spcPts val="4200"/>
              </a:spcBef>
              <a:spcAft>
                <a:spcPts val="0"/>
              </a:spcAft>
              <a:buClr>
                <a:srgbClr val="000000"/>
              </a:buClr>
              <a:buSzPts val="1350"/>
              <a:buChar char="•"/>
              <a:defRPr/>
            </a:lvl8pPr>
            <a:lvl9pPr marL="4114800" lvl="8" indent="-314325" algn="l">
              <a:lnSpc>
                <a:spcPct val="100000"/>
              </a:lnSpc>
              <a:spcBef>
                <a:spcPts val="4200"/>
              </a:spcBef>
              <a:spcAft>
                <a:spcPts val="0"/>
              </a:spcAft>
              <a:buClr>
                <a:srgbClr val="000000"/>
              </a:buClr>
              <a:buSzPts val="1350"/>
              <a:buChar char="•"/>
              <a:defRPr/>
            </a:lvl9pPr>
          </a:lstStyle>
          <a:p>
            <a:endParaRPr/>
          </a:p>
        </p:txBody>
      </p:sp>
      <p:sp>
        <p:nvSpPr>
          <p:cNvPr id="48" name="Google Shape;48;p26"/>
          <p:cNvSpPr txBox="1">
            <a:spLocks noGrp="1"/>
          </p:cNvSpPr>
          <p:nvPr>
            <p:ph type="body" idx="2"/>
          </p:nvPr>
        </p:nvSpPr>
        <p:spPr>
          <a:xfrm>
            <a:off x="1270000" y="4267200"/>
            <a:ext cx="10464800" cy="685800"/>
          </a:xfrm>
          <a:prstGeom prst="rect">
            <a:avLst/>
          </a:prstGeom>
          <a:noFill/>
          <a:ln>
            <a:noFill/>
          </a:ln>
        </p:spPr>
        <p:txBody>
          <a:bodyPr spcFirstLastPara="1" wrap="square" lIns="50800" tIns="50800" rIns="50800" bIns="50800" anchor="ctr" anchorCtr="0">
            <a:spAutoFit/>
          </a:bodyPr>
          <a:lstStyle>
            <a:lvl1pPr marL="457200" lvl="0" indent="-228600" algn="ctr">
              <a:lnSpc>
                <a:spcPct val="100000"/>
              </a:lnSpc>
              <a:spcBef>
                <a:spcPts val="0"/>
              </a:spcBef>
              <a:spcAft>
                <a:spcPts val="0"/>
              </a:spcAft>
              <a:buClr>
                <a:srgbClr val="000000"/>
              </a:buClr>
              <a:buSzPts val="3800"/>
              <a:buFont typeface="Helvetica Neue Light"/>
              <a:buNone/>
              <a:defRPr sz="3800"/>
            </a:lvl1pPr>
            <a:lvl2pPr marL="914400" lvl="1" indent="-314325" algn="l">
              <a:lnSpc>
                <a:spcPct val="100000"/>
              </a:lnSpc>
              <a:spcBef>
                <a:spcPts val="4200"/>
              </a:spcBef>
              <a:spcAft>
                <a:spcPts val="0"/>
              </a:spcAft>
              <a:buClr>
                <a:srgbClr val="000000"/>
              </a:buClr>
              <a:buSzPts val="1350"/>
              <a:buChar char="•"/>
              <a:defRPr/>
            </a:lvl2pPr>
            <a:lvl3pPr marL="1371600" lvl="2" indent="-314325" algn="l">
              <a:lnSpc>
                <a:spcPct val="100000"/>
              </a:lnSpc>
              <a:spcBef>
                <a:spcPts val="4200"/>
              </a:spcBef>
              <a:spcAft>
                <a:spcPts val="0"/>
              </a:spcAft>
              <a:buClr>
                <a:srgbClr val="000000"/>
              </a:buClr>
              <a:buSzPts val="1350"/>
              <a:buChar char="•"/>
              <a:defRPr/>
            </a:lvl3pPr>
            <a:lvl4pPr marL="1828800" lvl="3" indent="-314325" algn="l">
              <a:lnSpc>
                <a:spcPct val="100000"/>
              </a:lnSpc>
              <a:spcBef>
                <a:spcPts val="4200"/>
              </a:spcBef>
              <a:spcAft>
                <a:spcPts val="0"/>
              </a:spcAft>
              <a:buClr>
                <a:srgbClr val="000000"/>
              </a:buClr>
              <a:buSzPts val="1350"/>
              <a:buChar char="•"/>
              <a:defRPr/>
            </a:lvl4pPr>
            <a:lvl5pPr marL="2286000" lvl="4" indent="-314325" algn="l">
              <a:lnSpc>
                <a:spcPct val="100000"/>
              </a:lnSpc>
              <a:spcBef>
                <a:spcPts val="4200"/>
              </a:spcBef>
              <a:spcAft>
                <a:spcPts val="0"/>
              </a:spcAft>
              <a:buClr>
                <a:srgbClr val="000000"/>
              </a:buClr>
              <a:buSzPts val="1350"/>
              <a:buChar char="•"/>
              <a:defRPr/>
            </a:lvl5pPr>
            <a:lvl6pPr marL="2743200" lvl="5" indent="-314325" algn="l">
              <a:lnSpc>
                <a:spcPct val="100000"/>
              </a:lnSpc>
              <a:spcBef>
                <a:spcPts val="4200"/>
              </a:spcBef>
              <a:spcAft>
                <a:spcPts val="0"/>
              </a:spcAft>
              <a:buClr>
                <a:srgbClr val="000000"/>
              </a:buClr>
              <a:buSzPts val="1350"/>
              <a:buChar char="•"/>
              <a:defRPr/>
            </a:lvl6pPr>
            <a:lvl7pPr marL="3200400" lvl="6" indent="-314325" algn="l">
              <a:lnSpc>
                <a:spcPct val="100000"/>
              </a:lnSpc>
              <a:spcBef>
                <a:spcPts val="4200"/>
              </a:spcBef>
              <a:spcAft>
                <a:spcPts val="0"/>
              </a:spcAft>
              <a:buClr>
                <a:srgbClr val="000000"/>
              </a:buClr>
              <a:buSzPts val="1350"/>
              <a:buChar char="•"/>
              <a:defRPr/>
            </a:lvl7pPr>
            <a:lvl8pPr marL="3657600" lvl="7" indent="-314325" algn="l">
              <a:lnSpc>
                <a:spcPct val="100000"/>
              </a:lnSpc>
              <a:spcBef>
                <a:spcPts val="4200"/>
              </a:spcBef>
              <a:spcAft>
                <a:spcPts val="0"/>
              </a:spcAft>
              <a:buClr>
                <a:srgbClr val="000000"/>
              </a:buClr>
              <a:buSzPts val="1350"/>
              <a:buChar char="•"/>
              <a:defRPr/>
            </a:lvl8pPr>
            <a:lvl9pPr marL="4114800" lvl="8" indent="-314325" algn="l">
              <a:lnSpc>
                <a:spcPct val="100000"/>
              </a:lnSpc>
              <a:spcBef>
                <a:spcPts val="4200"/>
              </a:spcBef>
              <a:spcAft>
                <a:spcPts val="0"/>
              </a:spcAft>
              <a:buClr>
                <a:srgbClr val="000000"/>
              </a:buClr>
              <a:buSzPts val="1350"/>
              <a:buChar char="•"/>
              <a:defRPr/>
            </a:lvl9pPr>
          </a:lstStyle>
          <a:p>
            <a:endParaRPr/>
          </a:p>
        </p:txBody>
      </p:sp>
      <p:sp>
        <p:nvSpPr>
          <p:cNvPr id="49" name="Google Shape;49;p26"/>
          <p:cNvSpPr txBox="1">
            <a:spLocks noGrp="1"/>
          </p:cNvSpPr>
          <p:nvPr>
            <p:ph type="sldNum" idx="12"/>
          </p:nvPr>
        </p:nvSpPr>
        <p:spPr>
          <a:xfrm>
            <a:off x="6311798" y="9251950"/>
            <a:ext cx="368504" cy="38100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hoto">
  <p:cSld name="Photo">
    <p:spTree>
      <p:nvGrpSpPr>
        <p:cNvPr id="1" name="Shape 50"/>
        <p:cNvGrpSpPr/>
        <p:nvPr/>
      </p:nvGrpSpPr>
      <p:grpSpPr>
        <a:xfrm>
          <a:off x="0" y="0"/>
          <a:ext cx="0" cy="0"/>
          <a:chOff x="0" y="0"/>
          <a:chExt cx="0" cy="0"/>
        </a:xfrm>
      </p:grpSpPr>
      <p:sp>
        <p:nvSpPr>
          <p:cNvPr id="51" name="Google Shape;51;p27"/>
          <p:cNvSpPr>
            <a:spLocks noGrp="1"/>
          </p:cNvSpPr>
          <p:nvPr>
            <p:ph type="pic" idx="2"/>
          </p:nvPr>
        </p:nvSpPr>
        <p:spPr>
          <a:xfrm>
            <a:off x="-812800" y="0"/>
            <a:ext cx="15232066" cy="1016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1pPr>
            <a:lvl2pPr marR="0" lvl="1"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2pPr>
            <a:lvl3pPr marR="0" lvl="2"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3pPr>
            <a:lvl4pPr marR="0" lvl="3"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4pPr>
            <a:lvl5pPr marR="0" lvl="4"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5pPr>
            <a:lvl6pPr marR="0" lvl="5"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52" name="Google Shape;52;p27"/>
          <p:cNvSpPr txBox="1">
            <a:spLocks noGrp="1"/>
          </p:cNvSpPr>
          <p:nvPr>
            <p:ph type="sldNum" idx="12"/>
          </p:nvPr>
        </p:nvSpPr>
        <p:spPr>
          <a:xfrm>
            <a:off x="6311798" y="9251950"/>
            <a:ext cx="368504" cy="38100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53"/>
        <p:cNvGrpSpPr/>
        <p:nvPr/>
      </p:nvGrpSpPr>
      <p:grpSpPr>
        <a:xfrm>
          <a:off x="0" y="0"/>
          <a:ext cx="0" cy="0"/>
          <a:chOff x="0" y="0"/>
          <a:chExt cx="0" cy="0"/>
        </a:xfrm>
      </p:grpSpPr>
      <p:sp>
        <p:nvSpPr>
          <p:cNvPr id="54" name="Google Shape;54;p28"/>
          <p:cNvSpPr txBox="1">
            <a:spLocks noGrp="1"/>
          </p:cNvSpPr>
          <p:nvPr>
            <p:ph type="sldNum" idx="12"/>
          </p:nvPr>
        </p:nvSpPr>
        <p:spPr>
          <a:xfrm>
            <a:off x="6311798" y="9251950"/>
            <a:ext cx="368504" cy="38100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mp; Subtitle" type="title">
  <p:cSld name="TITLE">
    <p:spTree>
      <p:nvGrpSpPr>
        <p:cNvPr id="1" name="Shape 13"/>
        <p:cNvGrpSpPr/>
        <p:nvPr/>
      </p:nvGrpSpPr>
      <p:grpSpPr>
        <a:xfrm>
          <a:off x="0" y="0"/>
          <a:ext cx="0" cy="0"/>
          <a:chOff x="0" y="0"/>
          <a:chExt cx="0" cy="0"/>
        </a:xfrm>
      </p:grpSpPr>
      <p:sp>
        <p:nvSpPr>
          <p:cNvPr id="14" name="Google Shape;14;p18"/>
          <p:cNvSpPr txBox="1">
            <a:spLocks noGrp="1"/>
          </p:cNvSpPr>
          <p:nvPr>
            <p:ph type="title"/>
          </p:nvPr>
        </p:nvSpPr>
        <p:spPr>
          <a:xfrm>
            <a:off x="1270000" y="1638300"/>
            <a:ext cx="10464800" cy="3302000"/>
          </a:xfrm>
          <a:prstGeom prst="rect">
            <a:avLst/>
          </a:prstGeom>
          <a:noFill/>
          <a:ln>
            <a:noFill/>
          </a:ln>
        </p:spPr>
        <p:txBody>
          <a:bodyPr spcFirstLastPara="1" wrap="square" lIns="50800" tIns="50800" rIns="50800" bIns="50800" anchor="b" anchorCtr="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endParaRPr/>
          </a:p>
        </p:txBody>
      </p:sp>
      <p:sp>
        <p:nvSpPr>
          <p:cNvPr id="15" name="Google Shape;15;p18"/>
          <p:cNvSpPr txBox="1">
            <a:spLocks noGrp="1"/>
          </p:cNvSpPr>
          <p:nvPr>
            <p:ph type="body" idx="1"/>
          </p:nvPr>
        </p:nvSpPr>
        <p:spPr>
          <a:xfrm>
            <a:off x="1270000" y="5029200"/>
            <a:ext cx="10464800" cy="1130300"/>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3200"/>
              <a:buFont typeface="Helvetica Neue Light"/>
              <a:buNone/>
              <a:defRPr sz="3200"/>
            </a:lvl1pPr>
            <a:lvl2pPr marL="914400" lvl="1" indent="-228600" algn="ctr">
              <a:lnSpc>
                <a:spcPct val="100000"/>
              </a:lnSpc>
              <a:spcBef>
                <a:spcPts val="0"/>
              </a:spcBef>
              <a:spcAft>
                <a:spcPts val="0"/>
              </a:spcAft>
              <a:buClr>
                <a:srgbClr val="000000"/>
              </a:buClr>
              <a:buSzPts val="3200"/>
              <a:buFont typeface="Helvetica Neue Light"/>
              <a:buNone/>
              <a:defRPr sz="3200"/>
            </a:lvl2pPr>
            <a:lvl3pPr marL="1371600" lvl="2" indent="-228600" algn="ctr">
              <a:lnSpc>
                <a:spcPct val="100000"/>
              </a:lnSpc>
              <a:spcBef>
                <a:spcPts val="0"/>
              </a:spcBef>
              <a:spcAft>
                <a:spcPts val="0"/>
              </a:spcAft>
              <a:buClr>
                <a:srgbClr val="000000"/>
              </a:buClr>
              <a:buSzPts val="3200"/>
              <a:buFont typeface="Helvetica Neue Light"/>
              <a:buNone/>
              <a:defRPr sz="3200"/>
            </a:lvl3pPr>
            <a:lvl4pPr marL="1828800" lvl="3" indent="-228600" algn="ctr">
              <a:lnSpc>
                <a:spcPct val="100000"/>
              </a:lnSpc>
              <a:spcBef>
                <a:spcPts val="0"/>
              </a:spcBef>
              <a:spcAft>
                <a:spcPts val="0"/>
              </a:spcAft>
              <a:buClr>
                <a:srgbClr val="000000"/>
              </a:buClr>
              <a:buSzPts val="3200"/>
              <a:buFont typeface="Helvetica Neue Light"/>
              <a:buNone/>
              <a:defRPr sz="3200"/>
            </a:lvl4pPr>
            <a:lvl5pPr marL="2286000" lvl="4" indent="-228600" algn="ctr">
              <a:lnSpc>
                <a:spcPct val="100000"/>
              </a:lnSpc>
              <a:spcBef>
                <a:spcPts val="0"/>
              </a:spcBef>
              <a:spcAft>
                <a:spcPts val="0"/>
              </a:spcAft>
              <a:buClr>
                <a:srgbClr val="000000"/>
              </a:buClr>
              <a:buSzPts val="3200"/>
              <a:buFont typeface="Helvetica Neue Light"/>
              <a:buNone/>
              <a:defRPr sz="3200"/>
            </a:lvl5pPr>
            <a:lvl6pPr marL="2743200" lvl="5" indent="-314325" algn="l">
              <a:lnSpc>
                <a:spcPct val="100000"/>
              </a:lnSpc>
              <a:spcBef>
                <a:spcPts val="4200"/>
              </a:spcBef>
              <a:spcAft>
                <a:spcPts val="0"/>
              </a:spcAft>
              <a:buClr>
                <a:srgbClr val="000000"/>
              </a:buClr>
              <a:buSzPts val="1350"/>
              <a:buChar char="•"/>
              <a:defRPr/>
            </a:lvl6pPr>
            <a:lvl7pPr marL="3200400" lvl="6" indent="-314325" algn="l">
              <a:lnSpc>
                <a:spcPct val="100000"/>
              </a:lnSpc>
              <a:spcBef>
                <a:spcPts val="4200"/>
              </a:spcBef>
              <a:spcAft>
                <a:spcPts val="0"/>
              </a:spcAft>
              <a:buClr>
                <a:srgbClr val="000000"/>
              </a:buClr>
              <a:buSzPts val="1350"/>
              <a:buChar char="•"/>
              <a:defRPr/>
            </a:lvl7pPr>
            <a:lvl8pPr marL="3657600" lvl="7" indent="-314325" algn="l">
              <a:lnSpc>
                <a:spcPct val="100000"/>
              </a:lnSpc>
              <a:spcBef>
                <a:spcPts val="4200"/>
              </a:spcBef>
              <a:spcAft>
                <a:spcPts val="0"/>
              </a:spcAft>
              <a:buClr>
                <a:srgbClr val="000000"/>
              </a:buClr>
              <a:buSzPts val="1350"/>
              <a:buChar char="•"/>
              <a:defRPr/>
            </a:lvl8pPr>
            <a:lvl9pPr marL="4114800" lvl="8" indent="-314325" algn="l">
              <a:lnSpc>
                <a:spcPct val="100000"/>
              </a:lnSpc>
              <a:spcBef>
                <a:spcPts val="4200"/>
              </a:spcBef>
              <a:spcAft>
                <a:spcPts val="0"/>
              </a:spcAft>
              <a:buClr>
                <a:srgbClr val="000000"/>
              </a:buClr>
              <a:buSzPts val="1350"/>
              <a:buChar char="•"/>
              <a:defRPr/>
            </a:lvl9pPr>
          </a:lstStyle>
          <a:p>
            <a:endParaRPr/>
          </a:p>
        </p:txBody>
      </p:sp>
      <p:sp>
        <p:nvSpPr>
          <p:cNvPr id="16" name="Google Shape;16;p18"/>
          <p:cNvSpPr txBox="1">
            <a:spLocks noGrp="1"/>
          </p:cNvSpPr>
          <p:nvPr>
            <p:ph type="sldNum" idx="12"/>
          </p:nvPr>
        </p:nvSpPr>
        <p:spPr>
          <a:xfrm>
            <a:off x="6311798" y="9251950"/>
            <a:ext cx="368504" cy="38100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Photo - Horizontal">
  <p:cSld name="Photo - Horizontal">
    <p:spTree>
      <p:nvGrpSpPr>
        <p:cNvPr id="1" name="Shape 17"/>
        <p:cNvGrpSpPr/>
        <p:nvPr/>
      </p:nvGrpSpPr>
      <p:grpSpPr>
        <a:xfrm>
          <a:off x="0" y="0"/>
          <a:ext cx="0" cy="0"/>
          <a:chOff x="0" y="0"/>
          <a:chExt cx="0" cy="0"/>
        </a:xfrm>
      </p:grpSpPr>
      <p:sp>
        <p:nvSpPr>
          <p:cNvPr id="18" name="Google Shape;18;p19"/>
          <p:cNvSpPr>
            <a:spLocks noGrp="1"/>
          </p:cNvSpPr>
          <p:nvPr>
            <p:ph type="pic" idx="2"/>
          </p:nvPr>
        </p:nvSpPr>
        <p:spPr>
          <a:xfrm>
            <a:off x="1606550" y="635000"/>
            <a:ext cx="9779000" cy="6522729"/>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1pPr>
            <a:lvl2pPr marR="0" lvl="1"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2pPr>
            <a:lvl3pPr marR="0" lvl="2"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3pPr>
            <a:lvl4pPr marR="0" lvl="3"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4pPr>
            <a:lvl5pPr marR="0" lvl="4"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5pPr>
            <a:lvl6pPr marR="0" lvl="5"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19" name="Google Shape;19;p19"/>
          <p:cNvSpPr txBox="1">
            <a:spLocks noGrp="1"/>
          </p:cNvSpPr>
          <p:nvPr>
            <p:ph type="title"/>
          </p:nvPr>
        </p:nvSpPr>
        <p:spPr>
          <a:xfrm>
            <a:off x="1270000" y="6718300"/>
            <a:ext cx="10464800" cy="1422400"/>
          </a:xfrm>
          <a:prstGeom prst="rect">
            <a:avLst/>
          </a:prstGeom>
          <a:noFill/>
          <a:ln>
            <a:noFill/>
          </a:ln>
        </p:spPr>
        <p:txBody>
          <a:bodyPr spcFirstLastPara="1" wrap="square" lIns="50800" tIns="50800" rIns="50800" bIns="50800" anchor="b" anchorCtr="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endParaRPr/>
          </a:p>
        </p:txBody>
      </p:sp>
      <p:sp>
        <p:nvSpPr>
          <p:cNvPr id="20" name="Google Shape;20;p19"/>
          <p:cNvSpPr txBox="1">
            <a:spLocks noGrp="1"/>
          </p:cNvSpPr>
          <p:nvPr>
            <p:ph type="body" idx="1"/>
          </p:nvPr>
        </p:nvSpPr>
        <p:spPr>
          <a:xfrm>
            <a:off x="1270000" y="8191500"/>
            <a:ext cx="10464800" cy="1130300"/>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3200"/>
              <a:buFont typeface="Helvetica Neue Light"/>
              <a:buNone/>
              <a:defRPr sz="3200"/>
            </a:lvl1pPr>
            <a:lvl2pPr marL="914400" lvl="1" indent="-228600" algn="ctr">
              <a:lnSpc>
                <a:spcPct val="100000"/>
              </a:lnSpc>
              <a:spcBef>
                <a:spcPts val="0"/>
              </a:spcBef>
              <a:spcAft>
                <a:spcPts val="0"/>
              </a:spcAft>
              <a:buClr>
                <a:srgbClr val="000000"/>
              </a:buClr>
              <a:buSzPts val="3200"/>
              <a:buFont typeface="Helvetica Neue Light"/>
              <a:buNone/>
              <a:defRPr sz="3200"/>
            </a:lvl2pPr>
            <a:lvl3pPr marL="1371600" lvl="2" indent="-228600" algn="ctr">
              <a:lnSpc>
                <a:spcPct val="100000"/>
              </a:lnSpc>
              <a:spcBef>
                <a:spcPts val="0"/>
              </a:spcBef>
              <a:spcAft>
                <a:spcPts val="0"/>
              </a:spcAft>
              <a:buClr>
                <a:srgbClr val="000000"/>
              </a:buClr>
              <a:buSzPts val="3200"/>
              <a:buFont typeface="Helvetica Neue Light"/>
              <a:buNone/>
              <a:defRPr sz="3200"/>
            </a:lvl3pPr>
            <a:lvl4pPr marL="1828800" lvl="3" indent="-228600" algn="ctr">
              <a:lnSpc>
                <a:spcPct val="100000"/>
              </a:lnSpc>
              <a:spcBef>
                <a:spcPts val="0"/>
              </a:spcBef>
              <a:spcAft>
                <a:spcPts val="0"/>
              </a:spcAft>
              <a:buClr>
                <a:srgbClr val="000000"/>
              </a:buClr>
              <a:buSzPts val="3200"/>
              <a:buFont typeface="Helvetica Neue Light"/>
              <a:buNone/>
              <a:defRPr sz="3200"/>
            </a:lvl4pPr>
            <a:lvl5pPr marL="2286000" lvl="4" indent="-228600" algn="ctr">
              <a:lnSpc>
                <a:spcPct val="100000"/>
              </a:lnSpc>
              <a:spcBef>
                <a:spcPts val="0"/>
              </a:spcBef>
              <a:spcAft>
                <a:spcPts val="0"/>
              </a:spcAft>
              <a:buClr>
                <a:srgbClr val="000000"/>
              </a:buClr>
              <a:buSzPts val="3200"/>
              <a:buFont typeface="Helvetica Neue Light"/>
              <a:buNone/>
              <a:defRPr sz="3200"/>
            </a:lvl5pPr>
            <a:lvl6pPr marL="2743200" lvl="5" indent="-314325" algn="l">
              <a:lnSpc>
                <a:spcPct val="100000"/>
              </a:lnSpc>
              <a:spcBef>
                <a:spcPts val="4200"/>
              </a:spcBef>
              <a:spcAft>
                <a:spcPts val="0"/>
              </a:spcAft>
              <a:buClr>
                <a:srgbClr val="000000"/>
              </a:buClr>
              <a:buSzPts val="1350"/>
              <a:buChar char="•"/>
              <a:defRPr/>
            </a:lvl6pPr>
            <a:lvl7pPr marL="3200400" lvl="6" indent="-314325" algn="l">
              <a:lnSpc>
                <a:spcPct val="100000"/>
              </a:lnSpc>
              <a:spcBef>
                <a:spcPts val="4200"/>
              </a:spcBef>
              <a:spcAft>
                <a:spcPts val="0"/>
              </a:spcAft>
              <a:buClr>
                <a:srgbClr val="000000"/>
              </a:buClr>
              <a:buSzPts val="1350"/>
              <a:buChar char="•"/>
              <a:defRPr/>
            </a:lvl7pPr>
            <a:lvl8pPr marL="3657600" lvl="7" indent="-314325" algn="l">
              <a:lnSpc>
                <a:spcPct val="100000"/>
              </a:lnSpc>
              <a:spcBef>
                <a:spcPts val="4200"/>
              </a:spcBef>
              <a:spcAft>
                <a:spcPts val="0"/>
              </a:spcAft>
              <a:buClr>
                <a:srgbClr val="000000"/>
              </a:buClr>
              <a:buSzPts val="1350"/>
              <a:buChar char="•"/>
              <a:defRPr/>
            </a:lvl8pPr>
            <a:lvl9pPr marL="4114800" lvl="8" indent="-314325" algn="l">
              <a:lnSpc>
                <a:spcPct val="100000"/>
              </a:lnSpc>
              <a:spcBef>
                <a:spcPts val="4200"/>
              </a:spcBef>
              <a:spcAft>
                <a:spcPts val="0"/>
              </a:spcAft>
              <a:buClr>
                <a:srgbClr val="000000"/>
              </a:buClr>
              <a:buSzPts val="1350"/>
              <a:buChar char="•"/>
              <a:defRPr/>
            </a:lvl9pPr>
          </a:lstStyle>
          <a:p>
            <a:endParaRPr/>
          </a:p>
        </p:txBody>
      </p:sp>
      <p:sp>
        <p:nvSpPr>
          <p:cNvPr id="21" name="Google Shape;21;p19"/>
          <p:cNvSpPr txBox="1">
            <a:spLocks noGrp="1"/>
          </p:cNvSpPr>
          <p:nvPr>
            <p:ph type="sldNum" idx="12"/>
          </p:nvPr>
        </p:nvSpPr>
        <p:spPr>
          <a:xfrm>
            <a:off x="6311798" y="9245600"/>
            <a:ext cx="368504" cy="38100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Center">
  <p:cSld name="Title - Center">
    <p:spTree>
      <p:nvGrpSpPr>
        <p:cNvPr id="1" name="Shape 22"/>
        <p:cNvGrpSpPr/>
        <p:nvPr/>
      </p:nvGrpSpPr>
      <p:grpSpPr>
        <a:xfrm>
          <a:off x="0" y="0"/>
          <a:ext cx="0" cy="0"/>
          <a:chOff x="0" y="0"/>
          <a:chExt cx="0" cy="0"/>
        </a:xfrm>
      </p:grpSpPr>
      <p:sp>
        <p:nvSpPr>
          <p:cNvPr id="23" name="Google Shape;23;p20"/>
          <p:cNvSpPr txBox="1">
            <a:spLocks noGrp="1"/>
          </p:cNvSpPr>
          <p:nvPr>
            <p:ph type="title"/>
          </p:nvPr>
        </p:nvSpPr>
        <p:spPr>
          <a:xfrm>
            <a:off x="1270000" y="3225800"/>
            <a:ext cx="10464800" cy="3302000"/>
          </a:xfrm>
          <a:prstGeom prst="rect">
            <a:avLst/>
          </a:prstGeom>
          <a:noFill/>
          <a:ln>
            <a:noFill/>
          </a:ln>
        </p:spPr>
        <p:txBody>
          <a:bodyPr spcFirstLastPara="1" wrap="square" lIns="50800" tIns="50800" rIns="50800" bIns="50800" anchor="ctr" anchorCtr="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endParaRPr/>
          </a:p>
        </p:txBody>
      </p:sp>
      <p:sp>
        <p:nvSpPr>
          <p:cNvPr id="24" name="Google Shape;24;p20"/>
          <p:cNvSpPr txBox="1">
            <a:spLocks noGrp="1"/>
          </p:cNvSpPr>
          <p:nvPr>
            <p:ph type="sldNum" idx="12"/>
          </p:nvPr>
        </p:nvSpPr>
        <p:spPr>
          <a:xfrm>
            <a:off x="6311798" y="9251950"/>
            <a:ext cx="368504" cy="38100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hoto - Vertical">
  <p:cSld name="Photo - Vertical">
    <p:spTree>
      <p:nvGrpSpPr>
        <p:cNvPr id="1" name="Shape 25"/>
        <p:cNvGrpSpPr/>
        <p:nvPr/>
      </p:nvGrpSpPr>
      <p:grpSpPr>
        <a:xfrm>
          <a:off x="0" y="0"/>
          <a:ext cx="0" cy="0"/>
          <a:chOff x="0" y="0"/>
          <a:chExt cx="0" cy="0"/>
        </a:xfrm>
      </p:grpSpPr>
      <p:sp>
        <p:nvSpPr>
          <p:cNvPr id="26" name="Google Shape;26;p21"/>
          <p:cNvSpPr>
            <a:spLocks noGrp="1"/>
          </p:cNvSpPr>
          <p:nvPr>
            <p:ph type="pic" idx="2"/>
          </p:nvPr>
        </p:nvSpPr>
        <p:spPr>
          <a:xfrm>
            <a:off x="2717800" y="635000"/>
            <a:ext cx="12357100" cy="8238067"/>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1pPr>
            <a:lvl2pPr marR="0" lvl="1"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2pPr>
            <a:lvl3pPr marR="0" lvl="2"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3pPr>
            <a:lvl4pPr marR="0" lvl="3"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4pPr>
            <a:lvl5pPr marR="0" lvl="4"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5pPr>
            <a:lvl6pPr marR="0" lvl="5"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27" name="Google Shape;27;p21"/>
          <p:cNvSpPr txBox="1">
            <a:spLocks noGrp="1"/>
          </p:cNvSpPr>
          <p:nvPr>
            <p:ph type="title"/>
          </p:nvPr>
        </p:nvSpPr>
        <p:spPr>
          <a:xfrm>
            <a:off x="952500" y="635000"/>
            <a:ext cx="5334000" cy="3987800"/>
          </a:xfrm>
          <a:prstGeom prst="rect">
            <a:avLst/>
          </a:prstGeom>
          <a:noFill/>
          <a:ln>
            <a:noFill/>
          </a:ln>
        </p:spPr>
        <p:txBody>
          <a:bodyPr spcFirstLastPara="1" wrap="square" lIns="50800" tIns="50800" rIns="50800" bIns="50800" anchor="b" anchorCtr="0">
            <a:normAutofit/>
          </a:bodyPr>
          <a:lstStyle>
            <a:lvl1pPr lvl="0" algn="ctr">
              <a:lnSpc>
                <a:spcPct val="100000"/>
              </a:lnSpc>
              <a:spcBef>
                <a:spcPts val="0"/>
              </a:spcBef>
              <a:spcAft>
                <a:spcPts val="0"/>
              </a:spcAft>
              <a:buClr>
                <a:srgbClr val="000000"/>
              </a:buClr>
              <a:buSzPts val="6000"/>
              <a:buFont typeface="Helvetica Neue Light"/>
              <a:buNone/>
              <a:defRPr sz="6000"/>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endParaRPr/>
          </a:p>
        </p:txBody>
      </p:sp>
      <p:sp>
        <p:nvSpPr>
          <p:cNvPr id="28" name="Google Shape;28;p21"/>
          <p:cNvSpPr txBox="1">
            <a:spLocks noGrp="1"/>
          </p:cNvSpPr>
          <p:nvPr>
            <p:ph type="body" idx="1"/>
          </p:nvPr>
        </p:nvSpPr>
        <p:spPr>
          <a:xfrm>
            <a:off x="952500" y="4762500"/>
            <a:ext cx="5334000" cy="4102100"/>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3200"/>
              <a:buFont typeface="Helvetica Neue Light"/>
              <a:buNone/>
              <a:defRPr sz="3200"/>
            </a:lvl1pPr>
            <a:lvl2pPr marL="914400" lvl="1" indent="-228600" algn="ctr">
              <a:lnSpc>
                <a:spcPct val="100000"/>
              </a:lnSpc>
              <a:spcBef>
                <a:spcPts val="0"/>
              </a:spcBef>
              <a:spcAft>
                <a:spcPts val="0"/>
              </a:spcAft>
              <a:buClr>
                <a:srgbClr val="000000"/>
              </a:buClr>
              <a:buSzPts val="3200"/>
              <a:buFont typeface="Helvetica Neue Light"/>
              <a:buNone/>
              <a:defRPr sz="3200"/>
            </a:lvl2pPr>
            <a:lvl3pPr marL="1371600" lvl="2" indent="-228600" algn="ctr">
              <a:lnSpc>
                <a:spcPct val="100000"/>
              </a:lnSpc>
              <a:spcBef>
                <a:spcPts val="0"/>
              </a:spcBef>
              <a:spcAft>
                <a:spcPts val="0"/>
              </a:spcAft>
              <a:buClr>
                <a:srgbClr val="000000"/>
              </a:buClr>
              <a:buSzPts val="3200"/>
              <a:buFont typeface="Helvetica Neue Light"/>
              <a:buNone/>
              <a:defRPr sz="3200"/>
            </a:lvl3pPr>
            <a:lvl4pPr marL="1828800" lvl="3" indent="-228600" algn="ctr">
              <a:lnSpc>
                <a:spcPct val="100000"/>
              </a:lnSpc>
              <a:spcBef>
                <a:spcPts val="0"/>
              </a:spcBef>
              <a:spcAft>
                <a:spcPts val="0"/>
              </a:spcAft>
              <a:buClr>
                <a:srgbClr val="000000"/>
              </a:buClr>
              <a:buSzPts val="3200"/>
              <a:buFont typeface="Helvetica Neue Light"/>
              <a:buNone/>
              <a:defRPr sz="3200"/>
            </a:lvl4pPr>
            <a:lvl5pPr marL="2286000" lvl="4" indent="-228600" algn="ctr">
              <a:lnSpc>
                <a:spcPct val="100000"/>
              </a:lnSpc>
              <a:spcBef>
                <a:spcPts val="0"/>
              </a:spcBef>
              <a:spcAft>
                <a:spcPts val="0"/>
              </a:spcAft>
              <a:buClr>
                <a:srgbClr val="000000"/>
              </a:buClr>
              <a:buSzPts val="3200"/>
              <a:buFont typeface="Helvetica Neue Light"/>
              <a:buNone/>
              <a:defRPr sz="3200"/>
            </a:lvl5pPr>
            <a:lvl6pPr marL="2743200" lvl="5" indent="-314325" algn="l">
              <a:lnSpc>
                <a:spcPct val="100000"/>
              </a:lnSpc>
              <a:spcBef>
                <a:spcPts val="4200"/>
              </a:spcBef>
              <a:spcAft>
                <a:spcPts val="0"/>
              </a:spcAft>
              <a:buClr>
                <a:srgbClr val="000000"/>
              </a:buClr>
              <a:buSzPts val="1350"/>
              <a:buChar char="•"/>
              <a:defRPr/>
            </a:lvl6pPr>
            <a:lvl7pPr marL="3200400" lvl="6" indent="-314325" algn="l">
              <a:lnSpc>
                <a:spcPct val="100000"/>
              </a:lnSpc>
              <a:spcBef>
                <a:spcPts val="4200"/>
              </a:spcBef>
              <a:spcAft>
                <a:spcPts val="0"/>
              </a:spcAft>
              <a:buClr>
                <a:srgbClr val="000000"/>
              </a:buClr>
              <a:buSzPts val="1350"/>
              <a:buChar char="•"/>
              <a:defRPr/>
            </a:lvl7pPr>
            <a:lvl8pPr marL="3657600" lvl="7" indent="-314325" algn="l">
              <a:lnSpc>
                <a:spcPct val="100000"/>
              </a:lnSpc>
              <a:spcBef>
                <a:spcPts val="4200"/>
              </a:spcBef>
              <a:spcAft>
                <a:spcPts val="0"/>
              </a:spcAft>
              <a:buClr>
                <a:srgbClr val="000000"/>
              </a:buClr>
              <a:buSzPts val="1350"/>
              <a:buChar char="•"/>
              <a:defRPr/>
            </a:lvl8pPr>
            <a:lvl9pPr marL="4114800" lvl="8" indent="-314325" algn="l">
              <a:lnSpc>
                <a:spcPct val="100000"/>
              </a:lnSpc>
              <a:spcBef>
                <a:spcPts val="4200"/>
              </a:spcBef>
              <a:spcAft>
                <a:spcPts val="0"/>
              </a:spcAft>
              <a:buClr>
                <a:srgbClr val="000000"/>
              </a:buClr>
              <a:buSzPts val="1350"/>
              <a:buChar char="•"/>
              <a:defRPr/>
            </a:lvl9pPr>
          </a:lstStyle>
          <a:p>
            <a:endParaRPr/>
          </a:p>
        </p:txBody>
      </p:sp>
      <p:sp>
        <p:nvSpPr>
          <p:cNvPr id="29" name="Google Shape;29;p21"/>
          <p:cNvSpPr txBox="1">
            <a:spLocks noGrp="1"/>
          </p:cNvSpPr>
          <p:nvPr>
            <p:ph type="sldNum" idx="12"/>
          </p:nvPr>
        </p:nvSpPr>
        <p:spPr>
          <a:xfrm>
            <a:off x="6311798" y="9251950"/>
            <a:ext cx="368504" cy="38100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Top">
  <p:cSld name="Title - Top">
    <p:spTree>
      <p:nvGrpSpPr>
        <p:cNvPr id="1" name="Shape 30"/>
        <p:cNvGrpSpPr/>
        <p:nvPr/>
      </p:nvGrpSpPr>
      <p:grpSpPr>
        <a:xfrm>
          <a:off x="0" y="0"/>
          <a:ext cx="0" cy="0"/>
          <a:chOff x="0" y="0"/>
          <a:chExt cx="0" cy="0"/>
        </a:xfrm>
      </p:grpSpPr>
      <p:sp>
        <p:nvSpPr>
          <p:cNvPr id="31" name="Google Shape;31;p22"/>
          <p:cNvSpPr txBox="1">
            <a:spLocks noGrp="1"/>
          </p:cNvSpPr>
          <p:nvPr>
            <p:ph type="title"/>
          </p:nvPr>
        </p:nvSpPr>
        <p:spPr>
          <a:xfrm>
            <a:off x="952500" y="444500"/>
            <a:ext cx="11099800" cy="2159000"/>
          </a:xfrm>
          <a:prstGeom prst="rect">
            <a:avLst/>
          </a:prstGeom>
          <a:noFill/>
          <a:ln>
            <a:noFill/>
          </a:ln>
        </p:spPr>
        <p:txBody>
          <a:bodyPr spcFirstLastPara="1" wrap="square" lIns="50800" tIns="50800" rIns="50800" bIns="50800" anchor="ctr" anchorCtr="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endParaRPr/>
          </a:p>
        </p:txBody>
      </p:sp>
      <p:sp>
        <p:nvSpPr>
          <p:cNvPr id="32" name="Google Shape;32;p22"/>
          <p:cNvSpPr txBox="1">
            <a:spLocks noGrp="1"/>
          </p:cNvSpPr>
          <p:nvPr>
            <p:ph type="sldNum" idx="12"/>
          </p:nvPr>
        </p:nvSpPr>
        <p:spPr>
          <a:xfrm>
            <a:off x="6311798" y="9251950"/>
            <a:ext cx="368504" cy="38100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Bullets &amp; Photo">
  <p:cSld name="Title, Bullets &amp; Photo">
    <p:spTree>
      <p:nvGrpSpPr>
        <p:cNvPr id="1" name="Shape 33"/>
        <p:cNvGrpSpPr/>
        <p:nvPr/>
      </p:nvGrpSpPr>
      <p:grpSpPr>
        <a:xfrm>
          <a:off x="0" y="0"/>
          <a:ext cx="0" cy="0"/>
          <a:chOff x="0" y="0"/>
          <a:chExt cx="0" cy="0"/>
        </a:xfrm>
      </p:grpSpPr>
      <p:sp>
        <p:nvSpPr>
          <p:cNvPr id="34" name="Google Shape;34;p23"/>
          <p:cNvSpPr>
            <a:spLocks noGrp="1"/>
          </p:cNvSpPr>
          <p:nvPr>
            <p:ph type="pic" idx="2"/>
          </p:nvPr>
        </p:nvSpPr>
        <p:spPr>
          <a:xfrm>
            <a:off x="4533900" y="2603500"/>
            <a:ext cx="9429750" cy="62865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1pPr>
            <a:lvl2pPr marR="0" lvl="1"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2pPr>
            <a:lvl3pPr marR="0" lvl="2"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3pPr>
            <a:lvl4pPr marR="0" lvl="3"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4pPr>
            <a:lvl5pPr marR="0" lvl="4"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5pPr>
            <a:lvl6pPr marR="0" lvl="5"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35" name="Google Shape;35;p23"/>
          <p:cNvSpPr txBox="1">
            <a:spLocks noGrp="1"/>
          </p:cNvSpPr>
          <p:nvPr>
            <p:ph type="title"/>
          </p:nvPr>
        </p:nvSpPr>
        <p:spPr>
          <a:xfrm>
            <a:off x="952500" y="444500"/>
            <a:ext cx="11099800" cy="2159000"/>
          </a:xfrm>
          <a:prstGeom prst="rect">
            <a:avLst/>
          </a:prstGeom>
          <a:noFill/>
          <a:ln>
            <a:noFill/>
          </a:ln>
        </p:spPr>
        <p:txBody>
          <a:bodyPr spcFirstLastPara="1" wrap="square" lIns="50800" tIns="50800" rIns="50800" bIns="50800" anchor="ctr" anchorCtr="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endParaRPr/>
          </a:p>
        </p:txBody>
      </p:sp>
      <p:sp>
        <p:nvSpPr>
          <p:cNvPr id="36" name="Google Shape;36;p23"/>
          <p:cNvSpPr txBox="1">
            <a:spLocks noGrp="1"/>
          </p:cNvSpPr>
          <p:nvPr>
            <p:ph type="body" idx="1"/>
          </p:nvPr>
        </p:nvSpPr>
        <p:spPr>
          <a:xfrm>
            <a:off x="952500" y="2603500"/>
            <a:ext cx="5334000" cy="6286500"/>
          </a:xfrm>
          <a:prstGeom prst="rect">
            <a:avLst/>
          </a:prstGeom>
          <a:noFill/>
          <a:ln>
            <a:noFill/>
          </a:ln>
        </p:spPr>
        <p:txBody>
          <a:bodyPr spcFirstLastPara="1" wrap="square" lIns="50800" tIns="50800" rIns="50800" bIns="50800" anchor="ctr" anchorCtr="0">
            <a:normAutofit/>
          </a:bodyPr>
          <a:lstStyle>
            <a:lvl1pPr marL="457200" lvl="0" indent="-361950" algn="l">
              <a:lnSpc>
                <a:spcPct val="100000"/>
              </a:lnSpc>
              <a:spcBef>
                <a:spcPts val="3200"/>
              </a:spcBef>
              <a:spcAft>
                <a:spcPts val="0"/>
              </a:spcAft>
              <a:buClr>
                <a:srgbClr val="000000"/>
              </a:buClr>
              <a:buSzPts val="2100"/>
              <a:buFont typeface="Helvetica Neue Light"/>
              <a:buChar char="•"/>
              <a:defRPr sz="2800"/>
            </a:lvl1pPr>
            <a:lvl2pPr marL="914400" lvl="1" indent="-361950" algn="l">
              <a:lnSpc>
                <a:spcPct val="100000"/>
              </a:lnSpc>
              <a:spcBef>
                <a:spcPts val="3200"/>
              </a:spcBef>
              <a:spcAft>
                <a:spcPts val="0"/>
              </a:spcAft>
              <a:buClr>
                <a:srgbClr val="000000"/>
              </a:buClr>
              <a:buSzPts val="2100"/>
              <a:buFont typeface="Helvetica Neue Light"/>
              <a:buChar char="•"/>
              <a:defRPr sz="2800"/>
            </a:lvl2pPr>
            <a:lvl3pPr marL="1371600" lvl="2" indent="-361950" algn="l">
              <a:lnSpc>
                <a:spcPct val="100000"/>
              </a:lnSpc>
              <a:spcBef>
                <a:spcPts val="3200"/>
              </a:spcBef>
              <a:spcAft>
                <a:spcPts val="0"/>
              </a:spcAft>
              <a:buClr>
                <a:srgbClr val="000000"/>
              </a:buClr>
              <a:buSzPts val="2100"/>
              <a:buFont typeface="Helvetica Neue Light"/>
              <a:buChar char="•"/>
              <a:defRPr sz="2800"/>
            </a:lvl3pPr>
            <a:lvl4pPr marL="1828800" lvl="3" indent="-361950" algn="l">
              <a:lnSpc>
                <a:spcPct val="100000"/>
              </a:lnSpc>
              <a:spcBef>
                <a:spcPts val="3200"/>
              </a:spcBef>
              <a:spcAft>
                <a:spcPts val="0"/>
              </a:spcAft>
              <a:buClr>
                <a:srgbClr val="000000"/>
              </a:buClr>
              <a:buSzPts val="2100"/>
              <a:buFont typeface="Helvetica Neue Light"/>
              <a:buChar char="•"/>
              <a:defRPr sz="2800"/>
            </a:lvl4pPr>
            <a:lvl5pPr marL="2286000" lvl="4" indent="-361950" algn="l">
              <a:lnSpc>
                <a:spcPct val="100000"/>
              </a:lnSpc>
              <a:spcBef>
                <a:spcPts val="3200"/>
              </a:spcBef>
              <a:spcAft>
                <a:spcPts val="0"/>
              </a:spcAft>
              <a:buClr>
                <a:srgbClr val="000000"/>
              </a:buClr>
              <a:buSzPts val="2100"/>
              <a:buFont typeface="Helvetica Neue Light"/>
              <a:buChar char="•"/>
              <a:defRPr sz="2800"/>
            </a:lvl5pPr>
            <a:lvl6pPr marL="2743200" lvl="5" indent="-314325" algn="l">
              <a:lnSpc>
                <a:spcPct val="100000"/>
              </a:lnSpc>
              <a:spcBef>
                <a:spcPts val="4200"/>
              </a:spcBef>
              <a:spcAft>
                <a:spcPts val="0"/>
              </a:spcAft>
              <a:buClr>
                <a:srgbClr val="000000"/>
              </a:buClr>
              <a:buSzPts val="1350"/>
              <a:buChar char="•"/>
              <a:defRPr/>
            </a:lvl6pPr>
            <a:lvl7pPr marL="3200400" lvl="6" indent="-314325" algn="l">
              <a:lnSpc>
                <a:spcPct val="100000"/>
              </a:lnSpc>
              <a:spcBef>
                <a:spcPts val="4200"/>
              </a:spcBef>
              <a:spcAft>
                <a:spcPts val="0"/>
              </a:spcAft>
              <a:buClr>
                <a:srgbClr val="000000"/>
              </a:buClr>
              <a:buSzPts val="1350"/>
              <a:buChar char="•"/>
              <a:defRPr/>
            </a:lvl7pPr>
            <a:lvl8pPr marL="3657600" lvl="7" indent="-314325" algn="l">
              <a:lnSpc>
                <a:spcPct val="100000"/>
              </a:lnSpc>
              <a:spcBef>
                <a:spcPts val="4200"/>
              </a:spcBef>
              <a:spcAft>
                <a:spcPts val="0"/>
              </a:spcAft>
              <a:buClr>
                <a:srgbClr val="000000"/>
              </a:buClr>
              <a:buSzPts val="1350"/>
              <a:buChar char="•"/>
              <a:defRPr/>
            </a:lvl8pPr>
            <a:lvl9pPr marL="4114800" lvl="8" indent="-314325" algn="l">
              <a:lnSpc>
                <a:spcPct val="100000"/>
              </a:lnSpc>
              <a:spcBef>
                <a:spcPts val="4200"/>
              </a:spcBef>
              <a:spcAft>
                <a:spcPts val="0"/>
              </a:spcAft>
              <a:buClr>
                <a:srgbClr val="000000"/>
              </a:buClr>
              <a:buSzPts val="1350"/>
              <a:buChar char="•"/>
              <a:defRPr/>
            </a:lvl9pPr>
          </a:lstStyle>
          <a:p>
            <a:endParaRPr/>
          </a:p>
        </p:txBody>
      </p:sp>
      <p:sp>
        <p:nvSpPr>
          <p:cNvPr id="37" name="Google Shape;37;p23"/>
          <p:cNvSpPr txBox="1">
            <a:spLocks noGrp="1"/>
          </p:cNvSpPr>
          <p:nvPr>
            <p:ph type="sldNum" idx="12"/>
          </p:nvPr>
        </p:nvSpPr>
        <p:spPr>
          <a:xfrm>
            <a:off x="6311798" y="9251950"/>
            <a:ext cx="368504" cy="38100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ullets">
  <p:cSld name="Bullets">
    <p:spTree>
      <p:nvGrpSpPr>
        <p:cNvPr id="1" name="Shape 38"/>
        <p:cNvGrpSpPr/>
        <p:nvPr/>
      </p:nvGrpSpPr>
      <p:grpSpPr>
        <a:xfrm>
          <a:off x="0" y="0"/>
          <a:ext cx="0" cy="0"/>
          <a:chOff x="0" y="0"/>
          <a:chExt cx="0" cy="0"/>
        </a:xfrm>
      </p:grpSpPr>
      <p:sp>
        <p:nvSpPr>
          <p:cNvPr id="39" name="Google Shape;39;p24"/>
          <p:cNvSpPr txBox="1">
            <a:spLocks noGrp="1"/>
          </p:cNvSpPr>
          <p:nvPr>
            <p:ph type="body" idx="1"/>
          </p:nvPr>
        </p:nvSpPr>
        <p:spPr>
          <a:xfrm>
            <a:off x="952500" y="1270000"/>
            <a:ext cx="11099800" cy="7213600"/>
          </a:xfrm>
          <a:prstGeom prst="rect">
            <a:avLst/>
          </a:prstGeom>
          <a:noFill/>
          <a:ln>
            <a:noFill/>
          </a:ln>
        </p:spPr>
        <p:txBody>
          <a:bodyPr spcFirstLastPara="1" wrap="square" lIns="50800" tIns="50800" rIns="50800" bIns="50800" anchor="ctr" anchorCtr="0">
            <a:normAutofit/>
          </a:bodyPr>
          <a:lstStyle>
            <a:lvl1pPr marL="457200" lvl="0" indent="-314325" algn="l">
              <a:lnSpc>
                <a:spcPct val="100000"/>
              </a:lnSpc>
              <a:spcBef>
                <a:spcPts val="4200"/>
              </a:spcBef>
              <a:spcAft>
                <a:spcPts val="0"/>
              </a:spcAft>
              <a:buClr>
                <a:srgbClr val="000000"/>
              </a:buClr>
              <a:buSzPts val="1350"/>
              <a:buChar char="•"/>
              <a:defRPr/>
            </a:lvl1pPr>
            <a:lvl2pPr marL="914400" lvl="1" indent="-314325" algn="l">
              <a:lnSpc>
                <a:spcPct val="100000"/>
              </a:lnSpc>
              <a:spcBef>
                <a:spcPts val="4200"/>
              </a:spcBef>
              <a:spcAft>
                <a:spcPts val="0"/>
              </a:spcAft>
              <a:buClr>
                <a:srgbClr val="000000"/>
              </a:buClr>
              <a:buSzPts val="1350"/>
              <a:buChar char="•"/>
              <a:defRPr/>
            </a:lvl2pPr>
            <a:lvl3pPr marL="1371600" lvl="2" indent="-314325" algn="l">
              <a:lnSpc>
                <a:spcPct val="100000"/>
              </a:lnSpc>
              <a:spcBef>
                <a:spcPts val="4200"/>
              </a:spcBef>
              <a:spcAft>
                <a:spcPts val="0"/>
              </a:spcAft>
              <a:buClr>
                <a:srgbClr val="000000"/>
              </a:buClr>
              <a:buSzPts val="1350"/>
              <a:buChar char="•"/>
              <a:defRPr/>
            </a:lvl3pPr>
            <a:lvl4pPr marL="1828800" lvl="3" indent="-314325" algn="l">
              <a:lnSpc>
                <a:spcPct val="100000"/>
              </a:lnSpc>
              <a:spcBef>
                <a:spcPts val="4200"/>
              </a:spcBef>
              <a:spcAft>
                <a:spcPts val="0"/>
              </a:spcAft>
              <a:buClr>
                <a:srgbClr val="000000"/>
              </a:buClr>
              <a:buSzPts val="1350"/>
              <a:buChar char="•"/>
              <a:defRPr/>
            </a:lvl4pPr>
            <a:lvl5pPr marL="2286000" lvl="4" indent="-314325" algn="l">
              <a:lnSpc>
                <a:spcPct val="100000"/>
              </a:lnSpc>
              <a:spcBef>
                <a:spcPts val="4200"/>
              </a:spcBef>
              <a:spcAft>
                <a:spcPts val="0"/>
              </a:spcAft>
              <a:buClr>
                <a:srgbClr val="000000"/>
              </a:buClr>
              <a:buSzPts val="1350"/>
              <a:buChar char="•"/>
              <a:defRPr/>
            </a:lvl5pPr>
            <a:lvl6pPr marL="2743200" lvl="5" indent="-314325" algn="l">
              <a:lnSpc>
                <a:spcPct val="100000"/>
              </a:lnSpc>
              <a:spcBef>
                <a:spcPts val="4200"/>
              </a:spcBef>
              <a:spcAft>
                <a:spcPts val="0"/>
              </a:spcAft>
              <a:buClr>
                <a:srgbClr val="000000"/>
              </a:buClr>
              <a:buSzPts val="1350"/>
              <a:buChar char="•"/>
              <a:defRPr/>
            </a:lvl6pPr>
            <a:lvl7pPr marL="3200400" lvl="6" indent="-314325" algn="l">
              <a:lnSpc>
                <a:spcPct val="100000"/>
              </a:lnSpc>
              <a:spcBef>
                <a:spcPts val="4200"/>
              </a:spcBef>
              <a:spcAft>
                <a:spcPts val="0"/>
              </a:spcAft>
              <a:buClr>
                <a:srgbClr val="000000"/>
              </a:buClr>
              <a:buSzPts val="1350"/>
              <a:buChar char="•"/>
              <a:defRPr/>
            </a:lvl7pPr>
            <a:lvl8pPr marL="3657600" lvl="7" indent="-314325" algn="l">
              <a:lnSpc>
                <a:spcPct val="100000"/>
              </a:lnSpc>
              <a:spcBef>
                <a:spcPts val="4200"/>
              </a:spcBef>
              <a:spcAft>
                <a:spcPts val="0"/>
              </a:spcAft>
              <a:buClr>
                <a:srgbClr val="000000"/>
              </a:buClr>
              <a:buSzPts val="1350"/>
              <a:buChar char="•"/>
              <a:defRPr/>
            </a:lvl8pPr>
            <a:lvl9pPr marL="4114800" lvl="8" indent="-314325" algn="l">
              <a:lnSpc>
                <a:spcPct val="100000"/>
              </a:lnSpc>
              <a:spcBef>
                <a:spcPts val="4200"/>
              </a:spcBef>
              <a:spcAft>
                <a:spcPts val="0"/>
              </a:spcAft>
              <a:buClr>
                <a:srgbClr val="000000"/>
              </a:buClr>
              <a:buSzPts val="1350"/>
              <a:buChar char="•"/>
              <a:defRPr/>
            </a:lvl9pPr>
          </a:lstStyle>
          <a:p>
            <a:endParaRPr/>
          </a:p>
        </p:txBody>
      </p:sp>
      <p:sp>
        <p:nvSpPr>
          <p:cNvPr id="40" name="Google Shape;40;p24"/>
          <p:cNvSpPr txBox="1">
            <a:spLocks noGrp="1"/>
          </p:cNvSpPr>
          <p:nvPr>
            <p:ph type="sldNum" idx="12"/>
          </p:nvPr>
        </p:nvSpPr>
        <p:spPr>
          <a:xfrm>
            <a:off x="6311798" y="9251950"/>
            <a:ext cx="368504" cy="38100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hoto - 3 Up">
  <p:cSld name="Photo - 3 Up">
    <p:spTree>
      <p:nvGrpSpPr>
        <p:cNvPr id="1" name="Shape 41"/>
        <p:cNvGrpSpPr/>
        <p:nvPr/>
      </p:nvGrpSpPr>
      <p:grpSpPr>
        <a:xfrm>
          <a:off x="0" y="0"/>
          <a:ext cx="0" cy="0"/>
          <a:chOff x="0" y="0"/>
          <a:chExt cx="0" cy="0"/>
        </a:xfrm>
      </p:grpSpPr>
      <p:sp>
        <p:nvSpPr>
          <p:cNvPr id="42" name="Google Shape;42;p25"/>
          <p:cNvSpPr>
            <a:spLocks noGrp="1"/>
          </p:cNvSpPr>
          <p:nvPr>
            <p:ph type="pic" idx="2"/>
          </p:nvPr>
        </p:nvSpPr>
        <p:spPr>
          <a:xfrm>
            <a:off x="6680200" y="5026947"/>
            <a:ext cx="6057901" cy="404070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1pPr>
            <a:lvl2pPr marR="0" lvl="1"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2pPr>
            <a:lvl3pPr marR="0" lvl="2"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3pPr>
            <a:lvl4pPr marR="0" lvl="3"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4pPr>
            <a:lvl5pPr marR="0" lvl="4"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5pPr>
            <a:lvl6pPr marR="0" lvl="5"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43" name="Google Shape;43;p25"/>
          <p:cNvSpPr>
            <a:spLocks noGrp="1"/>
          </p:cNvSpPr>
          <p:nvPr>
            <p:ph type="pic" idx="3"/>
          </p:nvPr>
        </p:nvSpPr>
        <p:spPr>
          <a:xfrm>
            <a:off x="6502400" y="886747"/>
            <a:ext cx="5867400" cy="3911601"/>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1pPr>
            <a:lvl2pPr marR="0" lvl="1"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2pPr>
            <a:lvl3pPr marR="0" lvl="2"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3pPr>
            <a:lvl4pPr marR="0" lvl="3"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4pPr>
            <a:lvl5pPr marR="0" lvl="4"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5pPr>
            <a:lvl6pPr marR="0" lvl="5"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44" name="Google Shape;44;p25"/>
          <p:cNvSpPr>
            <a:spLocks noGrp="1"/>
          </p:cNvSpPr>
          <p:nvPr>
            <p:ph type="pic" idx="4"/>
          </p:nvPr>
        </p:nvSpPr>
        <p:spPr>
          <a:xfrm>
            <a:off x="-2374900" y="889000"/>
            <a:ext cx="11976100" cy="7984067"/>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1pPr>
            <a:lvl2pPr marR="0" lvl="1"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2pPr>
            <a:lvl3pPr marR="0" lvl="2"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3pPr>
            <a:lvl4pPr marR="0" lvl="3"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4pPr>
            <a:lvl5pPr marR="0" lvl="4"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5pPr>
            <a:lvl6pPr marR="0" lvl="5"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45" name="Google Shape;45;p25"/>
          <p:cNvSpPr txBox="1">
            <a:spLocks noGrp="1"/>
          </p:cNvSpPr>
          <p:nvPr>
            <p:ph type="sldNum" idx="12"/>
          </p:nvPr>
        </p:nvSpPr>
        <p:spPr>
          <a:xfrm>
            <a:off x="6311798" y="9251950"/>
            <a:ext cx="368504" cy="38100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16"/>
          <p:cNvSpPr txBox="1">
            <a:spLocks noGrp="1"/>
          </p:cNvSpPr>
          <p:nvPr>
            <p:ph type="title"/>
          </p:nvPr>
        </p:nvSpPr>
        <p:spPr>
          <a:xfrm>
            <a:off x="952500" y="444500"/>
            <a:ext cx="11099800" cy="2159000"/>
          </a:xfrm>
          <a:prstGeom prst="rect">
            <a:avLst/>
          </a:prstGeom>
          <a:noFill/>
          <a:ln>
            <a:noFill/>
          </a:ln>
        </p:spPr>
        <p:txBody>
          <a:bodyPr spcFirstLastPara="1" wrap="square" lIns="50800" tIns="50800" rIns="50800" bIns="50800" anchor="ctr" anchorCtr="0">
            <a:normAutofit/>
          </a:bodyPr>
          <a:lstStyle>
            <a:lvl1pPr marR="0" lvl="0" algn="ctr" rtl="0">
              <a:lnSpc>
                <a:spcPct val="100000"/>
              </a:lnSpc>
              <a:spcBef>
                <a:spcPts val="0"/>
              </a:spcBef>
              <a:spcAft>
                <a:spcPts val="0"/>
              </a:spcAft>
              <a:buClr>
                <a:srgbClr val="000000"/>
              </a:buClr>
              <a:buSzPts val="8000"/>
              <a:buFont typeface="Helvetica Neue Light"/>
              <a:buNone/>
              <a:defRPr sz="8000" b="0" i="0" u="none" strike="noStrike" cap="none">
                <a:solidFill>
                  <a:srgbClr val="000000"/>
                </a:solidFill>
                <a:latin typeface="Helvetica Neue Light"/>
                <a:ea typeface="Helvetica Neue Light"/>
                <a:cs typeface="Helvetica Neue Light"/>
                <a:sym typeface="Helvetica Neue Light"/>
              </a:defRPr>
            </a:lvl1pPr>
            <a:lvl2pPr marR="0" lvl="1" algn="ctr" rtl="0">
              <a:lnSpc>
                <a:spcPct val="100000"/>
              </a:lnSpc>
              <a:spcBef>
                <a:spcPts val="0"/>
              </a:spcBef>
              <a:spcAft>
                <a:spcPts val="0"/>
              </a:spcAft>
              <a:buClr>
                <a:srgbClr val="000000"/>
              </a:buClr>
              <a:buSzPts val="8000"/>
              <a:buFont typeface="Helvetica Neue Light"/>
              <a:buNone/>
              <a:defRPr sz="80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8000"/>
              <a:buFont typeface="Helvetica Neue Light"/>
              <a:buNone/>
              <a:defRPr sz="80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8000"/>
              <a:buFont typeface="Helvetica Neue Light"/>
              <a:buNone/>
              <a:defRPr sz="80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8000"/>
              <a:buFont typeface="Helvetica Neue Light"/>
              <a:buNone/>
              <a:defRPr sz="80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8000"/>
              <a:buFont typeface="Helvetica Neue Light"/>
              <a:buNone/>
              <a:defRPr sz="80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8000"/>
              <a:buFont typeface="Helvetica Neue Light"/>
              <a:buNone/>
              <a:defRPr sz="80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8000"/>
              <a:buFont typeface="Helvetica Neue Light"/>
              <a:buNone/>
              <a:defRPr sz="80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8000"/>
              <a:buFont typeface="Helvetica Neue Light"/>
              <a:buNone/>
              <a:defRPr sz="80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7" name="Google Shape;7;p16"/>
          <p:cNvSpPr txBox="1">
            <a:spLocks noGrp="1"/>
          </p:cNvSpPr>
          <p:nvPr>
            <p:ph type="body" idx="1"/>
          </p:nvPr>
        </p:nvSpPr>
        <p:spPr>
          <a:xfrm>
            <a:off x="952500" y="2603500"/>
            <a:ext cx="11099800" cy="6286500"/>
          </a:xfrm>
          <a:prstGeom prst="rect">
            <a:avLst/>
          </a:prstGeom>
          <a:noFill/>
          <a:ln>
            <a:noFill/>
          </a:ln>
        </p:spPr>
        <p:txBody>
          <a:bodyPr spcFirstLastPara="1" wrap="square" lIns="50800" tIns="50800" rIns="50800" bIns="50800" anchor="ctr" anchorCtr="0">
            <a:normAutofit/>
          </a:bodyPr>
          <a:lstStyle>
            <a:lvl1pPr marL="457200" marR="0" lvl="0" indent="-400050"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1pPr>
            <a:lvl2pPr marL="914400" marR="0" lvl="1" indent="-400050"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2pPr>
            <a:lvl3pPr marL="1371600" marR="0" lvl="2" indent="-400050"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3pPr>
            <a:lvl4pPr marL="1828800" marR="0" lvl="3" indent="-400050"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4pPr>
            <a:lvl5pPr marL="2286000" marR="0" lvl="4" indent="-400050"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5pPr>
            <a:lvl6pPr marL="2743200" marR="0" lvl="5" indent="-400050"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6pPr>
            <a:lvl7pPr marL="3200400" marR="0" lvl="6" indent="-400050"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7pPr>
            <a:lvl8pPr marL="3657600" marR="0" lvl="7" indent="-400050"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8pPr>
            <a:lvl9pPr marL="4114800" marR="0" lvl="8" indent="-400050" algn="l" rtl="0">
              <a:lnSpc>
                <a:spcPct val="100000"/>
              </a:lnSpc>
              <a:spcBef>
                <a:spcPts val="4200"/>
              </a:spcBef>
              <a:spcAft>
                <a:spcPts val="0"/>
              </a:spcAft>
              <a:buClr>
                <a:srgbClr val="000000"/>
              </a:buClr>
              <a:buSzPts val="2700"/>
              <a:buFont typeface="Helvetica Neue Light"/>
              <a:buChar char="•"/>
              <a:defRPr sz="36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8" name="Google Shape;8;p16"/>
          <p:cNvSpPr txBox="1">
            <a:spLocks noGrp="1"/>
          </p:cNvSpPr>
          <p:nvPr>
            <p:ph type="sldNum" idx="12"/>
          </p:nvPr>
        </p:nvSpPr>
        <p:spPr>
          <a:xfrm>
            <a:off x="6311798" y="9251950"/>
            <a:ext cx="368504" cy="381000"/>
          </a:xfrm>
          <a:prstGeom prst="rect">
            <a:avLst/>
          </a:prstGeom>
          <a:noFill/>
          <a:ln>
            <a:noFill/>
          </a:ln>
        </p:spPr>
        <p:txBody>
          <a:bodyPr spcFirstLastPara="1" wrap="square" lIns="50800" tIns="50800" rIns="50800" bIns="50800" anchor="t" anchorCtr="0">
            <a:spAutoFit/>
          </a:bodyPr>
          <a:lstStyle>
            <a:lvl1pPr marL="0" marR="0" lvl="0" indent="0" algn="ctr" rtl="0">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18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pic>
        <p:nvPicPr>
          <p:cNvPr id="59" name="Google Shape;59;p1" descr="Logo, company name&#10;&#10;Description automatically generated"/>
          <p:cNvPicPr preferRelativeResize="0"/>
          <p:nvPr/>
        </p:nvPicPr>
        <p:blipFill rotWithShape="1">
          <a:blip r:embed="rId3">
            <a:alphaModFix/>
          </a:blip>
          <a:srcRect t="24752" b="42672"/>
          <a:stretch/>
        </p:blipFill>
        <p:spPr>
          <a:xfrm>
            <a:off x="876964" y="2139986"/>
            <a:ext cx="11250868" cy="3072393"/>
          </a:xfrm>
          <a:prstGeom prst="rect">
            <a:avLst/>
          </a:prstGeom>
          <a:noFill/>
          <a:ln>
            <a:noFill/>
          </a:ln>
        </p:spPr>
      </p:pic>
      <p:sp>
        <p:nvSpPr>
          <p:cNvPr id="60" name="Google Shape;60;p1"/>
          <p:cNvSpPr/>
          <p:nvPr/>
        </p:nvSpPr>
        <p:spPr>
          <a:xfrm>
            <a:off x="0" y="5641114"/>
            <a:ext cx="13004700" cy="1972500"/>
          </a:xfrm>
          <a:prstGeom prst="rect">
            <a:avLst/>
          </a:prstGeom>
          <a:solidFill>
            <a:schemeClr val="accent5"/>
          </a:solidFill>
          <a:ln>
            <a:noFill/>
          </a:ln>
          <a:effectLst>
            <a:outerShdw dist="50800" dir="5400000" rotWithShape="0">
              <a:srgbClr val="024B90">
                <a:alpha val="3529"/>
              </a:srgbClr>
            </a:outerShdw>
          </a:effectLst>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000000"/>
              </a:buClr>
              <a:buSzPts val="2400"/>
              <a:buFont typeface="Helvetica Neue Light"/>
              <a:buNone/>
            </a:pPr>
            <a:endParaRPr sz="2400" b="0" i="0" u="none" strike="noStrike" cap="none">
              <a:solidFill>
                <a:srgbClr val="FFFFFF"/>
              </a:solidFill>
              <a:latin typeface="Helvetica Neue Light"/>
              <a:ea typeface="Helvetica Neue Light"/>
              <a:cs typeface="Helvetica Neue Light"/>
              <a:sym typeface="Helvetica Neue Light"/>
            </a:endParaRPr>
          </a:p>
        </p:txBody>
      </p:sp>
      <p:sp>
        <p:nvSpPr>
          <p:cNvPr id="61" name="Google Shape;61;p1"/>
          <p:cNvSpPr/>
          <p:nvPr/>
        </p:nvSpPr>
        <p:spPr>
          <a:xfrm>
            <a:off x="1147849" y="6073413"/>
            <a:ext cx="10709100" cy="11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6600"/>
              <a:buFont typeface="Gill Sans"/>
              <a:buNone/>
            </a:pPr>
            <a:r>
              <a:rPr lang="en-GB" sz="6600" b="0" i="0" u="none" strike="noStrike" cap="none">
                <a:solidFill>
                  <a:schemeClr val="lt1"/>
                </a:solidFill>
                <a:latin typeface="Gill Sans"/>
                <a:ea typeface="Gill Sans"/>
                <a:cs typeface="Gill Sans"/>
                <a:sym typeface="Gill Sans"/>
              </a:rPr>
              <a:t>Toys</a:t>
            </a:r>
            <a:endParaRPr sz="6600" b="0" i="0" u="none" strike="noStrike" cap="none">
              <a:solidFill>
                <a:schemeClr val="lt1"/>
              </a:solidFill>
              <a:latin typeface="Gill Sans"/>
              <a:ea typeface="Gill Sans"/>
              <a:cs typeface="Gill Sans"/>
              <a:sym typeface="Gill Sans"/>
            </a:endParaRPr>
          </a:p>
        </p:txBody>
      </p:sp>
      <p:sp>
        <p:nvSpPr>
          <p:cNvPr id="62" name="Google Shape;62;p1"/>
          <p:cNvSpPr txBox="1"/>
          <p:nvPr/>
        </p:nvSpPr>
        <p:spPr>
          <a:xfrm>
            <a:off x="5575702" y="9491990"/>
            <a:ext cx="1853392"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A5A5A5"/>
              </a:buClr>
              <a:buSzPts val="1100"/>
              <a:buFont typeface="Gill Sans"/>
              <a:buNone/>
            </a:pPr>
            <a:r>
              <a:rPr lang="en-GB" sz="1100" b="0" i="0" u="none" strike="noStrike" cap="none">
                <a:solidFill>
                  <a:srgbClr val="A5A5A5"/>
                </a:solidFill>
                <a:latin typeface="Gill Sans"/>
                <a:ea typeface="Gill Sans"/>
                <a:cs typeface="Gill Sans"/>
                <a:sym typeface="Gill Sans"/>
              </a:rPr>
              <a:t>© Vocabulary Ninja Ltd 2021</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10"/>
          <p:cNvSpPr/>
          <p:nvPr/>
        </p:nvSpPr>
        <p:spPr>
          <a:xfrm>
            <a:off x="8466" y="8466"/>
            <a:ext cx="12987868" cy="9736668"/>
          </a:xfrm>
          <a:prstGeom prst="rect">
            <a:avLst/>
          </a:prstGeom>
          <a:noFill/>
          <a:ln w="342900" cap="flat" cmpd="sng">
            <a:solidFill>
              <a:srgbClr val="02AEEE"/>
            </a:solidFill>
            <a:prstDash val="solid"/>
            <a:miter lim="400000"/>
            <a:headEnd type="none" w="sm" len="sm"/>
            <a:tailEnd type="none" w="sm" len="sm"/>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chemeClr val="accent5"/>
              </a:buClr>
              <a:buSzPts val="3600"/>
              <a:buFont typeface="Helvetica Neue Light"/>
              <a:buNone/>
            </a:pPr>
            <a:endParaRPr sz="3600" b="0" i="0" u="none" strike="noStrike" cap="none">
              <a:solidFill>
                <a:srgbClr val="02AEEE"/>
              </a:solidFill>
              <a:latin typeface="Helvetica Neue Light"/>
              <a:ea typeface="Helvetica Neue Light"/>
              <a:cs typeface="Helvetica Neue Light"/>
              <a:sym typeface="Helvetica Neue Light"/>
            </a:endParaRPr>
          </a:p>
        </p:txBody>
      </p:sp>
      <p:cxnSp>
        <p:nvCxnSpPr>
          <p:cNvPr id="183" name="Google Shape;183;p10"/>
          <p:cNvCxnSpPr/>
          <p:nvPr/>
        </p:nvCxnSpPr>
        <p:spPr>
          <a:xfrm>
            <a:off x="1066800" y="4876800"/>
            <a:ext cx="10871200" cy="0"/>
          </a:xfrm>
          <a:prstGeom prst="straightConnector1">
            <a:avLst/>
          </a:prstGeom>
          <a:noFill/>
          <a:ln w="38100" cap="rnd" cmpd="sng">
            <a:solidFill>
              <a:srgbClr val="000000"/>
            </a:solidFill>
            <a:prstDash val="dashDot"/>
            <a:miter lim="400000"/>
            <a:headEnd type="none" w="sm" len="sm"/>
            <a:tailEnd type="none" w="sm" len="sm"/>
          </a:ln>
        </p:spPr>
      </p:cxnSp>
      <p:cxnSp>
        <p:nvCxnSpPr>
          <p:cNvPr id="184" name="Google Shape;184;p10"/>
          <p:cNvCxnSpPr/>
          <p:nvPr/>
        </p:nvCxnSpPr>
        <p:spPr>
          <a:xfrm>
            <a:off x="8551333" y="5753100"/>
            <a:ext cx="3270894" cy="0"/>
          </a:xfrm>
          <a:prstGeom prst="straightConnector1">
            <a:avLst/>
          </a:prstGeom>
          <a:noFill/>
          <a:ln w="38100" cap="rnd" cmpd="sng">
            <a:solidFill>
              <a:srgbClr val="000000"/>
            </a:solidFill>
            <a:prstDash val="dashDot"/>
            <a:miter lim="400000"/>
            <a:headEnd type="none" w="sm" len="sm"/>
            <a:tailEnd type="none" w="sm" len="sm"/>
          </a:ln>
        </p:spPr>
      </p:cxnSp>
      <p:sp>
        <p:nvSpPr>
          <p:cNvPr id="185" name="Google Shape;185;p10"/>
          <p:cNvSpPr txBox="1"/>
          <p:nvPr/>
        </p:nvSpPr>
        <p:spPr>
          <a:xfrm>
            <a:off x="7558177" y="5268172"/>
            <a:ext cx="1021112" cy="656590"/>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Date</a:t>
            </a:r>
            <a:endParaRPr sz="1400" b="0" i="0" u="none" strike="noStrike" cap="none">
              <a:solidFill>
                <a:srgbClr val="000000"/>
              </a:solidFill>
              <a:latin typeface="Arial"/>
              <a:ea typeface="Arial"/>
              <a:cs typeface="Arial"/>
              <a:sym typeface="Arial"/>
            </a:endParaRPr>
          </a:p>
        </p:txBody>
      </p:sp>
      <p:sp>
        <p:nvSpPr>
          <p:cNvPr id="186" name="Google Shape;186;p10"/>
          <p:cNvSpPr txBox="1"/>
          <p:nvPr/>
        </p:nvSpPr>
        <p:spPr>
          <a:xfrm>
            <a:off x="665929" y="5268171"/>
            <a:ext cx="1428275" cy="656590"/>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Signed</a:t>
            </a:r>
            <a:r>
              <a:rPr lang="en-GB" sz="3600" b="0" i="0" u="none" strike="noStrike" cap="none">
                <a:solidFill>
                  <a:srgbClr val="000000"/>
                </a:solidFill>
                <a:latin typeface="Helvetica Neue Light"/>
                <a:ea typeface="Helvetica Neue Light"/>
                <a:cs typeface="Helvetica Neue Light"/>
                <a:sym typeface="Helvetica Neue Light"/>
              </a:rPr>
              <a:t> </a:t>
            </a:r>
            <a:endParaRPr sz="1400" b="0" i="0" u="none" strike="noStrike" cap="none">
              <a:solidFill>
                <a:srgbClr val="000000"/>
              </a:solidFill>
              <a:latin typeface="Arial"/>
              <a:ea typeface="Arial"/>
              <a:cs typeface="Arial"/>
              <a:sym typeface="Arial"/>
            </a:endParaRPr>
          </a:p>
        </p:txBody>
      </p:sp>
      <p:cxnSp>
        <p:nvCxnSpPr>
          <p:cNvPr id="187" name="Google Shape;187;p10"/>
          <p:cNvCxnSpPr/>
          <p:nvPr/>
        </p:nvCxnSpPr>
        <p:spPr>
          <a:xfrm>
            <a:off x="2252962" y="5762360"/>
            <a:ext cx="5011439" cy="1"/>
          </a:xfrm>
          <a:prstGeom prst="straightConnector1">
            <a:avLst/>
          </a:prstGeom>
          <a:noFill/>
          <a:ln w="38100" cap="rnd" cmpd="sng">
            <a:solidFill>
              <a:srgbClr val="000000"/>
            </a:solidFill>
            <a:prstDash val="dashDot"/>
            <a:miter lim="400000"/>
            <a:headEnd type="none" w="sm" len="sm"/>
            <a:tailEnd type="none" w="sm" len="sm"/>
          </a:ln>
        </p:spPr>
      </p:cxnSp>
      <p:sp>
        <p:nvSpPr>
          <p:cNvPr id="188" name="Google Shape;188;p10"/>
          <p:cNvSpPr txBox="1"/>
          <p:nvPr/>
        </p:nvSpPr>
        <p:spPr>
          <a:xfrm>
            <a:off x="2561281" y="5094965"/>
            <a:ext cx="3970639" cy="779701"/>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2AEEE"/>
              </a:buClr>
              <a:buSzPts val="4400"/>
              <a:buFont typeface="Arial"/>
              <a:buNone/>
            </a:pPr>
            <a:r>
              <a:rPr lang="en-GB" sz="4400" b="0" i="0" u="none" strike="noStrike" cap="none">
                <a:solidFill>
                  <a:srgbClr val="02AEEE"/>
                </a:solidFill>
                <a:latin typeface="Arial"/>
                <a:ea typeface="Arial"/>
                <a:cs typeface="Arial"/>
                <a:sym typeface="Arial"/>
              </a:rPr>
              <a:t>Vocabulary</a:t>
            </a:r>
            <a:r>
              <a:rPr lang="en-GB" sz="3600" b="0" i="0" u="none" strike="noStrike" cap="none">
                <a:solidFill>
                  <a:srgbClr val="02AEEE"/>
                </a:solidFill>
                <a:latin typeface="Arial"/>
                <a:ea typeface="Arial"/>
                <a:cs typeface="Arial"/>
                <a:sym typeface="Arial"/>
              </a:rPr>
              <a:t> Ninja</a:t>
            </a:r>
            <a:endParaRPr sz="1400" b="0" i="0" u="none" strike="noStrike" cap="none">
              <a:solidFill>
                <a:srgbClr val="000000"/>
              </a:solidFill>
              <a:latin typeface="Arial"/>
              <a:ea typeface="Arial"/>
              <a:cs typeface="Arial"/>
              <a:sym typeface="Arial"/>
            </a:endParaRPr>
          </a:p>
        </p:txBody>
      </p:sp>
      <p:sp>
        <p:nvSpPr>
          <p:cNvPr id="189" name="Google Shape;189;p10"/>
          <p:cNvSpPr txBox="1"/>
          <p:nvPr/>
        </p:nvSpPr>
        <p:spPr>
          <a:xfrm>
            <a:off x="1124721" y="6369499"/>
            <a:ext cx="10755358" cy="1441420"/>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900"/>
              <a:buFont typeface="Gill Sans"/>
              <a:buNone/>
            </a:pPr>
            <a:r>
              <a:rPr lang="en-GB" sz="2900" b="0" i="0" u="none" strike="noStrike" cap="none">
                <a:solidFill>
                  <a:srgbClr val="000000"/>
                </a:solidFill>
                <a:latin typeface="Gill Sans"/>
                <a:ea typeface="Gill Sans"/>
                <a:cs typeface="Gill Sans"/>
                <a:sym typeface="Gill Sans"/>
              </a:rPr>
              <a:t>This little ninja has shown unrivalled levels of commitment, guile and creativity in their use of vocabulary! Vocabulary used in discussion, writing, reading and everyday life. They are a true vocabulary ninja!</a:t>
            </a:r>
            <a:endParaRPr sz="1400" b="0" i="0" u="none" strike="noStrike" cap="none">
              <a:solidFill>
                <a:srgbClr val="000000"/>
              </a:solidFill>
              <a:latin typeface="Arial"/>
              <a:ea typeface="Arial"/>
              <a:cs typeface="Arial"/>
              <a:sym typeface="Arial"/>
            </a:endParaRPr>
          </a:p>
        </p:txBody>
      </p:sp>
      <p:pic>
        <p:nvPicPr>
          <p:cNvPr id="190" name="Google Shape;190;p10" descr="Logo, company name&#10;&#10;Description automatically generated"/>
          <p:cNvPicPr preferRelativeResize="0"/>
          <p:nvPr/>
        </p:nvPicPr>
        <p:blipFill rotWithShape="1">
          <a:blip r:embed="rId3">
            <a:alphaModFix/>
          </a:blip>
          <a:srcRect t="24752" b="42672"/>
          <a:stretch/>
        </p:blipFill>
        <p:spPr>
          <a:xfrm>
            <a:off x="6654909" y="7885913"/>
            <a:ext cx="6360934" cy="1737047"/>
          </a:xfrm>
          <a:prstGeom prst="rect">
            <a:avLst/>
          </a:prstGeom>
          <a:noFill/>
          <a:ln>
            <a:noFill/>
          </a:ln>
        </p:spPr>
      </p:pic>
      <p:pic>
        <p:nvPicPr>
          <p:cNvPr id="191" name="Google Shape;191;p10" descr="Text&#10;&#10;Description automatically generated with low confidence"/>
          <p:cNvPicPr preferRelativeResize="0"/>
          <p:nvPr/>
        </p:nvPicPr>
        <p:blipFill rotWithShape="1">
          <a:blip r:embed="rId4">
            <a:alphaModFix/>
          </a:blip>
          <a:srcRect l="6173" t="9250" r="31245" b="63611"/>
          <a:stretch/>
        </p:blipFill>
        <p:spPr>
          <a:xfrm>
            <a:off x="1618804" y="476474"/>
            <a:ext cx="9767192" cy="327312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11"/>
          <p:cNvSpPr txBox="1"/>
          <p:nvPr/>
        </p:nvSpPr>
        <p:spPr>
          <a:xfrm>
            <a:off x="23662" y="9277482"/>
            <a:ext cx="359074" cy="41036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000"/>
              <a:buFont typeface="Gill Sans"/>
              <a:buNone/>
            </a:pPr>
            <a:r>
              <a:rPr lang="en-GB" sz="2000" b="0" i="0" u="none" strike="noStrike" cap="none">
                <a:solidFill>
                  <a:srgbClr val="000000"/>
                </a:solidFill>
                <a:latin typeface="Gill Sans"/>
                <a:ea typeface="Gill Sans"/>
                <a:cs typeface="Gill Sans"/>
                <a:sym typeface="Gill Sans"/>
              </a:rPr>
              <a:t>11</a:t>
            </a:r>
            <a:endParaRPr sz="2000" b="0" i="0" u="none" strike="noStrike" cap="none">
              <a:solidFill>
                <a:srgbClr val="000000"/>
              </a:solidFill>
              <a:latin typeface="Gill Sans"/>
              <a:ea typeface="Gill Sans"/>
              <a:cs typeface="Gill Sans"/>
              <a:sym typeface="Gill Sans"/>
            </a:endParaRPr>
          </a:p>
        </p:txBody>
      </p:sp>
      <p:sp>
        <p:nvSpPr>
          <p:cNvPr id="197" name="Google Shape;197;p11"/>
          <p:cNvSpPr txBox="1"/>
          <p:nvPr/>
        </p:nvSpPr>
        <p:spPr>
          <a:xfrm>
            <a:off x="165224" y="1326685"/>
            <a:ext cx="12502331" cy="979755"/>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1900"/>
              <a:buFont typeface="Gill Sans"/>
              <a:buNone/>
            </a:pPr>
            <a:r>
              <a:rPr lang="en-GB" sz="1900" b="0" i="0" u="none" strike="noStrike" cap="none">
                <a:solidFill>
                  <a:srgbClr val="000000"/>
                </a:solidFill>
                <a:latin typeface="Gill Sans"/>
                <a:ea typeface="Gill Sans"/>
                <a:cs typeface="Gill Sans"/>
                <a:sym typeface="Gill Sans"/>
              </a:rPr>
              <a:t>As the </a:t>
            </a:r>
            <a:r>
              <a:rPr lang="en-GB" sz="1900" b="1" i="0" u="none" strike="noStrike" cap="none">
                <a:solidFill>
                  <a:schemeClr val="dk1"/>
                </a:solidFill>
                <a:latin typeface="Gill Sans"/>
                <a:ea typeface="Gill Sans"/>
                <a:cs typeface="Gill Sans"/>
                <a:sym typeface="Gill Sans"/>
              </a:rPr>
              <a:t>Ninja</a:t>
            </a:r>
            <a:r>
              <a:rPr lang="en-GB" sz="1900" b="0" i="0" u="none" strike="noStrike" cap="none">
                <a:solidFill>
                  <a:srgbClr val="000000"/>
                </a:solidFill>
                <a:latin typeface="Gill Sans"/>
                <a:ea typeface="Gill Sans"/>
                <a:cs typeface="Gill Sans"/>
                <a:sym typeface="Gill Sans"/>
              </a:rPr>
              <a:t> has alluded to earlier, these vocabulary resources need to be supported by direct teaching. Teaching where misconceptions can be addressed and the correct meaning, spelling and varied forms of each word can be discussed, modelled and shared.</a:t>
            </a:r>
            <a:endParaRPr sz="1400" b="0" i="0" u="none" strike="noStrike" cap="none">
              <a:solidFill>
                <a:srgbClr val="000000"/>
              </a:solidFill>
              <a:latin typeface="Arial"/>
              <a:ea typeface="Arial"/>
              <a:cs typeface="Arial"/>
              <a:sym typeface="Arial"/>
            </a:endParaRPr>
          </a:p>
        </p:txBody>
      </p:sp>
      <p:sp>
        <p:nvSpPr>
          <p:cNvPr id="198" name="Google Shape;198;p11"/>
          <p:cNvSpPr txBox="1"/>
          <p:nvPr/>
        </p:nvSpPr>
        <p:spPr>
          <a:xfrm>
            <a:off x="203199" y="2354852"/>
            <a:ext cx="6072676" cy="1210588"/>
          </a:xfrm>
          <a:prstGeom prst="rect">
            <a:avLst/>
          </a:prstGeom>
          <a:noFill/>
          <a:ln>
            <a:noFill/>
          </a:ln>
        </p:spPr>
        <p:txBody>
          <a:bodyPr spcFirstLastPara="1" wrap="square" lIns="50800" tIns="50800" rIns="50800" bIns="50800" anchor="ctr" anchorCtr="0">
            <a:spAutoFit/>
          </a:bodyPr>
          <a:lstStyle/>
          <a:p>
            <a:pPr marL="0" marR="0" lvl="0" indent="0" algn="just" rtl="0">
              <a:lnSpc>
                <a:spcPct val="100000"/>
              </a:lnSpc>
              <a:spcBef>
                <a:spcPts val="0"/>
              </a:spcBef>
              <a:spcAft>
                <a:spcPts val="0"/>
              </a:spcAft>
              <a:buClr>
                <a:schemeClr val="dk1"/>
              </a:buClr>
              <a:buSzPts val="1800"/>
              <a:buFont typeface="Gill Sans"/>
              <a:buNone/>
            </a:pPr>
            <a:r>
              <a:rPr lang="en-GB" sz="1800" b="1" i="0" u="none" strike="noStrike" cap="none">
                <a:solidFill>
                  <a:schemeClr val="dk1"/>
                </a:solidFill>
                <a:latin typeface="Gill Sans"/>
                <a:ea typeface="Gill Sans"/>
                <a:cs typeface="Gill Sans"/>
                <a:sym typeface="Gill Sans"/>
              </a:rPr>
              <a:t>HELLO</a:t>
            </a:r>
            <a:r>
              <a:rPr lang="en-GB" sz="1800" b="0" i="0" u="none" strike="noStrike" cap="none">
                <a:solidFill>
                  <a:schemeClr val="dk1"/>
                </a:solidFill>
                <a:latin typeface="Gill Sans"/>
                <a:ea typeface="Gill Sans"/>
                <a:cs typeface="Gill Sans"/>
                <a:sym typeface="Gill Sans"/>
              </a:rPr>
              <a:t> - A logical place to start with the word banks might be to identify which words the children already understand. If you are confident they can use a word with accuracy and control, then great! Let’s investigate the rest. </a:t>
            </a:r>
            <a:endParaRPr sz="1400" b="0" i="0" u="none" strike="noStrike" cap="none">
              <a:solidFill>
                <a:srgbClr val="000000"/>
              </a:solidFill>
              <a:latin typeface="Arial"/>
              <a:ea typeface="Arial"/>
              <a:cs typeface="Arial"/>
              <a:sym typeface="Arial"/>
            </a:endParaRPr>
          </a:p>
        </p:txBody>
      </p:sp>
      <p:sp>
        <p:nvSpPr>
          <p:cNvPr id="199" name="Google Shape;199;p11"/>
          <p:cNvSpPr txBox="1"/>
          <p:nvPr/>
        </p:nvSpPr>
        <p:spPr>
          <a:xfrm>
            <a:off x="203199" y="3640409"/>
            <a:ext cx="6072676" cy="1487587"/>
          </a:xfrm>
          <a:prstGeom prst="rect">
            <a:avLst/>
          </a:prstGeom>
          <a:noFill/>
          <a:ln>
            <a:noFill/>
          </a:ln>
        </p:spPr>
        <p:txBody>
          <a:bodyPr spcFirstLastPara="1" wrap="square" lIns="50800" tIns="50800" rIns="50800" bIns="50800" anchor="ctr" anchorCtr="0">
            <a:spAutoFit/>
          </a:bodyPr>
          <a:lstStyle/>
          <a:p>
            <a:pPr marL="0" marR="0" lvl="0" indent="0" algn="just" rtl="0">
              <a:lnSpc>
                <a:spcPct val="100000"/>
              </a:lnSpc>
              <a:spcBef>
                <a:spcPts val="0"/>
              </a:spcBef>
              <a:spcAft>
                <a:spcPts val="0"/>
              </a:spcAft>
              <a:buClr>
                <a:schemeClr val="dk1"/>
              </a:buClr>
              <a:buSzPts val="1800"/>
              <a:buFont typeface="Gill Sans"/>
              <a:buNone/>
            </a:pPr>
            <a:r>
              <a:rPr lang="en-GB" sz="1800" b="1" i="0" u="none" strike="noStrike" cap="none">
                <a:solidFill>
                  <a:schemeClr val="dk1"/>
                </a:solidFill>
                <a:latin typeface="Gill Sans"/>
                <a:ea typeface="Gill Sans"/>
                <a:cs typeface="Gill Sans"/>
                <a:sym typeface="Gill Sans"/>
              </a:rPr>
              <a:t>PEOPLE TO REMEMBER</a:t>
            </a:r>
            <a:r>
              <a:rPr lang="en-GB" sz="1800" b="0" i="0" u="none" strike="noStrike" cap="none">
                <a:solidFill>
                  <a:schemeClr val="dk1"/>
                </a:solidFill>
                <a:latin typeface="Gill Sans"/>
                <a:ea typeface="Gill Sans"/>
                <a:cs typeface="Gill Sans"/>
                <a:sym typeface="Gill Sans"/>
              </a:rPr>
              <a:t> - This section could be used   in a variety of ways. Topic bookmarks, writing checklists, topic report writing aids, it’s really up to you. Each list of words have been carefully selected to help pupils create and enhance understanding of each specific area.</a:t>
            </a:r>
            <a:endParaRPr sz="1400" b="0" i="0" u="none" strike="noStrike" cap="none">
              <a:solidFill>
                <a:srgbClr val="000000"/>
              </a:solidFill>
              <a:latin typeface="Arial"/>
              <a:ea typeface="Arial"/>
              <a:cs typeface="Arial"/>
              <a:sym typeface="Arial"/>
            </a:endParaRPr>
          </a:p>
        </p:txBody>
      </p:sp>
      <p:sp>
        <p:nvSpPr>
          <p:cNvPr id="200" name="Google Shape;200;p11"/>
          <p:cNvSpPr txBox="1"/>
          <p:nvPr/>
        </p:nvSpPr>
        <p:spPr>
          <a:xfrm>
            <a:off x="203198" y="5200549"/>
            <a:ext cx="6072677" cy="1764586"/>
          </a:xfrm>
          <a:prstGeom prst="rect">
            <a:avLst/>
          </a:prstGeom>
          <a:noFill/>
          <a:ln>
            <a:noFill/>
          </a:ln>
        </p:spPr>
        <p:txBody>
          <a:bodyPr spcFirstLastPara="1" wrap="square" lIns="50800" tIns="50800" rIns="50800" bIns="50800" anchor="ctr" anchorCtr="0">
            <a:spAutoFit/>
          </a:bodyPr>
          <a:lstStyle/>
          <a:p>
            <a:pPr marL="0" marR="0" lvl="0" indent="0" algn="just" rtl="0">
              <a:lnSpc>
                <a:spcPct val="100000"/>
              </a:lnSpc>
              <a:spcBef>
                <a:spcPts val="0"/>
              </a:spcBef>
              <a:spcAft>
                <a:spcPts val="0"/>
              </a:spcAft>
              <a:buClr>
                <a:schemeClr val="dk1"/>
              </a:buClr>
              <a:buSzPts val="1800"/>
              <a:buFont typeface="Gill Sans"/>
              <a:buNone/>
            </a:pPr>
            <a:r>
              <a:rPr lang="en-GB" sz="1800" b="1" i="0" u="none" strike="noStrike" cap="none">
                <a:solidFill>
                  <a:schemeClr val="dk1"/>
                </a:solidFill>
                <a:latin typeface="Gill Sans"/>
                <a:ea typeface="Gill Sans"/>
                <a:cs typeface="Gill Sans"/>
                <a:sym typeface="Gill Sans"/>
              </a:rPr>
              <a:t>NOUNS</a:t>
            </a:r>
            <a:r>
              <a:rPr lang="en-GB" sz="1800" b="0" i="0" u="none" strike="noStrike" cap="none">
                <a:solidFill>
                  <a:schemeClr val="dk1"/>
                </a:solidFill>
                <a:latin typeface="Gill Sans"/>
                <a:ea typeface="Gill Sans"/>
                <a:cs typeface="Gill Sans"/>
                <a:sym typeface="Gill Sans"/>
              </a:rPr>
              <a:t> - This section provides nouns (words that identify people, groups, objects, places, emotions) associated with the topic. Great for reports or any type of writing linked to your topic. Dive deeper and discuss the type of nouns - proper, common, collective and abstract - Remember to ask WHY. Can you discover more?</a:t>
            </a:r>
            <a:endParaRPr sz="1400" b="0" i="0" u="none" strike="noStrike" cap="none">
              <a:solidFill>
                <a:srgbClr val="000000"/>
              </a:solidFill>
              <a:latin typeface="Arial"/>
              <a:ea typeface="Arial"/>
              <a:cs typeface="Arial"/>
              <a:sym typeface="Arial"/>
            </a:endParaRPr>
          </a:p>
        </p:txBody>
      </p:sp>
      <p:sp>
        <p:nvSpPr>
          <p:cNvPr id="201" name="Google Shape;201;p11"/>
          <p:cNvSpPr txBox="1"/>
          <p:nvPr/>
        </p:nvSpPr>
        <p:spPr>
          <a:xfrm>
            <a:off x="203198" y="7037162"/>
            <a:ext cx="6072677" cy="1764586"/>
          </a:xfrm>
          <a:prstGeom prst="rect">
            <a:avLst/>
          </a:prstGeom>
          <a:noFill/>
          <a:ln>
            <a:noFill/>
          </a:ln>
        </p:spPr>
        <p:txBody>
          <a:bodyPr spcFirstLastPara="1" wrap="square" lIns="50800" tIns="50800" rIns="50800" bIns="50800" anchor="ctr" anchorCtr="0">
            <a:spAutoFit/>
          </a:bodyPr>
          <a:lstStyle/>
          <a:p>
            <a:pPr marL="0" marR="0" lvl="0" indent="0" algn="just" rtl="0">
              <a:lnSpc>
                <a:spcPct val="100000"/>
              </a:lnSpc>
              <a:spcBef>
                <a:spcPts val="0"/>
              </a:spcBef>
              <a:spcAft>
                <a:spcPts val="0"/>
              </a:spcAft>
              <a:buClr>
                <a:schemeClr val="dk1"/>
              </a:buClr>
              <a:buSzPts val="1800"/>
              <a:buFont typeface="Gill Sans"/>
              <a:buNone/>
            </a:pPr>
            <a:r>
              <a:rPr lang="en-GB" sz="1800" b="1" i="0" u="none" strike="noStrike" cap="none">
                <a:solidFill>
                  <a:schemeClr val="dk1"/>
                </a:solidFill>
                <a:latin typeface="Gill Sans"/>
                <a:ea typeface="Gill Sans"/>
                <a:cs typeface="Gill Sans"/>
                <a:sym typeface="Gill Sans"/>
              </a:rPr>
              <a:t>VERBS</a:t>
            </a:r>
            <a:r>
              <a:rPr lang="en-GB" sz="1800" b="0" i="0" u="none" strike="noStrike" cap="none">
                <a:solidFill>
                  <a:schemeClr val="dk1"/>
                </a:solidFill>
                <a:latin typeface="Gill Sans"/>
                <a:ea typeface="Gill Sans"/>
                <a:cs typeface="Gill Sans"/>
                <a:sym typeface="Gill Sans"/>
              </a:rPr>
              <a:t> - This section provides verbs (being, doing and having type words) associated with the topic. Believe it or not, verbs are also amazing for describing, adjectives are great, but verbs rock! These words have been specifically selected to enhance pupil’s description. Remember to discuss verb forms, past, present, perfect, linking to subject verb agreements.</a:t>
            </a:r>
            <a:endParaRPr sz="1400" b="0" i="0" u="none" strike="noStrike" cap="none">
              <a:solidFill>
                <a:srgbClr val="000000"/>
              </a:solidFill>
              <a:latin typeface="Arial"/>
              <a:ea typeface="Arial"/>
              <a:cs typeface="Arial"/>
              <a:sym typeface="Arial"/>
            </a:endParaRPr>
          </a:p>
        </p:txBody>
      </p:sp>
      <p:sp>
        <p:nvSpPr>
          <p:cNvPr id="202" name="Google Shape;202;p11"/>
          <p:cNvSpPr txBox="1"/>
          <p:nvPr/>
        </p:nvSpPr>
        <p:spPr>
          <a:xfrm>
            <a:off x="6467561" y="2354852"/>
            <a:ext cx="6199994" cy="1764586"/>
          </a:xfrm>
          <a:prstGeom prst="rect">
            <a:avLst/>
          </a:prstGeom>
          <a:noFill/>
          <a:ln>
            <a:noFill/>
          </a:ln>
        </p:spPr>
        <p:txBody>
          <a:bodyPr spcFirstLastPara="1" wrap="square" lIns="50800" tIns="50800" rIns="50800" bIns="50800" anchor="ctr" anchorCtr="0">
            <a:spAutoFit/>
          </a:bodyPr>
          <a:lstStyle/>
          <a:p>
            <a:pPr marL="0" marR="0" lvl="0" indent="0" algn="just" rtl="0">
              <a:lnSpc>
                <a:spcPct val="100000"/>
              </a:lnSpc>
              <a:spcBef>
                <a:spcPts val="0"/>
              </a:spcBef>
              <a:spcAft>
                <a:spcPts val="0"/>
              </a:spcAft>
              <a:buClr>
                <a:schemeClr val="dk1"/>
              </a:buClr>
              <a:buSzPts val="1800"/>
              <a:buFont typeface="Gill Sans"/>
              <a:buNone/>
            </a:pPr>
            <a:r>
              <a:rPr lang="en-GB" sz="1800" b="1" i="0" u="none" strike="noStrike" cap="none">
                <a:solidFill>
                  <a:schemeClr val="dk1"/>
                </a:solidFill>
                <a:latin typeface="Gill Sans"/>
                <a:ea typeface="Gill Sans"/>
                <a:cs typeface="Gill Sans"/>
                <a:sym typeface="Gill Sans"/>
              </a:rPr>
              <a:t>ADJECTIVES</a:t>
            </a:r>
            <a:r>
              <a:rPr lang="en-GB" sz="1800" b="0" i="0" u="none" strike="noStrike" cap="none">
                <a:solidFill>
                  <a:schemeClr val="dk1"/>
                </a:solidFill>
                <a:latin typeface="Gill Sans"/>
                <a:ea typeface="Gill Sans"/>
                <a:cs typeface="Gill Sans"/>
                <a:sym typeface="Gill Sans"/>
              </a:rPr>
              <a:t> - These words will take your pupil’s descriptive powers to a new level! You must teach them first, be selective and think carefully about what you are teaching and context - discuss why pupils think these words might have been chosen. Pupil’s subject knowledge will need to be secure to effectively use these words. </a:t>
            </a:r>
            <a:endParaRPr sz="1400" b="0" i="0" u="none" strike="noStrike" cap="none">
              <a:solidFill>
                <a:srgbClr val="000000"/>
              </a:solidFill>
              <a:latin typeface="Arial"/>
              <a:ea typeface="Arial"/>
              <a:cs typeface="Arial"/>
              <a:sym typeface="Arial"/>
            </a:endParaRPr>
          </a:p>
        </p:txBody>
      </p:sp>
      <p:sp>
        <p:nvSpPr>
          <p:cNvPr id="203" name="Google Shape;203;p11"/>
          <p:cNvSpPr txBox="1"/>
          <p:nvPr/>
        </p:nvSpPr>
        <p:spPr>
          <a:xfrm>
            <a:off x="6502400" y="4167850"/>
            <a:ext cx="6165155" cy="1764586"/>
          </a:xfrm>
          <a:prstGeom prst="rect">
            <a:avLst/>
          </a:prstGeom>
          <a:noFill/>
          <a:ln>
            <a:noFill/>
          </a:ln>
        </p:spPr>
        <p:txBody>
          <a:bodyPr spcFirstLastPara="1" wrap="square" lIns="50800" tIns="50800" rIns="50800" bIns="50800" anchor="ctr" anchorCtr="0">
            <a:spAutoFit/>
          </a:bodyPr>
          <a:lstStyle/>
          <a:p>
            <a:pPr marL="0" marR="0" lvl="0" indent="0" algn="just" rtl="0">
              <a:lnSpc>
                <a:spcPct val="100000"/>
              </a:lnSpc>
              <a:spcBef>
                <a:spcPts val="0"/>
              </a:spcBef>
              <a:spcAft>
                <a:spcPts val="0"/>
              </a:spcAft>
              <a:buClr>
                <a:schemeClr val="dk1"/>
              </a:buClr>
              <a:buSzPts val="1800"/>
              <a:buFont typeface="Gill Sans"/>
              <a:buNone/>
            </a:pPr>
            <a:r>
              <a:rPr lang="en-GB" sz="1800" b="1" i="0" u="none" strike="noStrike" cap="none">
                <a:solidFill>
                  <a:schemeClr val="dk1"/>
                </a:solidFill>
                <a:latin typeface="Gill Sans"/>
                <a:ea typeface="Gill Sans"/>
                <a:cs typeface="Gill Sans"/>
                <a:sym typeface="Gill Sans"/>
              </a:rPr>
              <a:t>NOUNS, VERBS AND ADJECTIVES </a:t>
            </a:r>
            <a:endParaRPr sz="1400" b="0" i="0" u="none" strike="noStrike" cap="none">
              <a:solidFill>
                <a:srgbClr val="000000"/>
              </a:solidFill>
              <a:latin typeface="Arial"/>
              <a:ea typeface="Arial"/>
              <a:cs typeface="Arial"/>
              <a:sym typeface="Arial"/>
            </a:endParaRPr>
          </a:p>
          <a:p>
            <a:pPr marL="0" marR="0" lvl="0" indent="0" algn="just" rtl="0">
              <a:lnSpc>
                <a:spcPct val="100000"/>
              </a:lnSpc>
              <a:spcBef>
                <a:spcPts val="0"/>
              </a:spcBef>
              <a:spcAft>
                <a:spcPts val="0"/>
              </a:spcAft>
              <a:buClr>
                <a:schemeClr val="dk1"/>
              </a:buClr>
              <a:buSzPts val="1800"/>
              <a:buFont typeface="Gill Sans"/>
              <a:buNone/>
            </a:pPr>
            <a:r>
              <a:rPr lang="en-GB" sz="1800" b="0" i="0" u="none" strike="noStrike" cap="none">
                <a:solidFill>
                  <a:schemeClr val="dk1"/>
                </a:solidFill>
                <a:latin typeface="Gill Sans"/>
                <a:ea typeface="Gill Sans"/>
                <a:cs typeface="Gill Sans"/>
                <a:sym typeface="Gill Sans"/>
              </a:rPr>
              <a:t>These resources could be used in an unlimited amount of ways. One specific way you might choose to unlock a specific word, is to use the </a:t>
            </a:r>
            <a:r>
              <a:rPr lang="en-GB" sz="1800" b="1" i="0" u="none" strike="noStrike" cap="none">
                <a:solidFill>
                  <a:schemeClr val="dk1"/>
                </a:solidFill>
                <a:latin typeface="Gill Sans"/>
                <a:ea typeface="Gill Sans"/>
                <a:cs typeface="Gill Sans"/>
                <a:sym typeface="Gill Sans"/>
              </a:rPr>
              <a:t>Vocabulary Laboratory</a:t>
            </a:r>
            <a:r>
              <a:rPr lang="en-GB" sz="1800" b="0" i="0" u="none" strike="noStrike" cap="none">
                <a:solidFill>
                  <a:schemeClr val="dk1"/>
                </a:solidFill>
                <a:latin typeface="Gill Sans"/>
                <a:ea typeface="Gill Sans"/>
                <a:cs typeface="Gill Sans"/>
                <a:sym typeface="Gill Sans"/>
              </a:rPr>
              <a:t> sheet on page 8. This activity is specifically designed to breakdown a pupil’s understanding of a single word!</a:t>
            </a:r>
            <a:endParaRPr sz="1400" b="0" i="0" u="none" strike="noStrike" cap="none">
              <a:solidFill>
                <a:srgbClr val="000000"/>
              </a:solidFill>
              <a:latin typeface="Arial"/>
              <a:ea typeface="Arial"/>
              <a:cs typeface="Arial"/>
              <a:sym typeface="Arial"/>
            </a:endParaRPr>
          </a:p>
        </p:txBody>
      </p:sp>
      <p:sp>
        <p:nvSpPr>
          <p:cNvPr id="204" name="Google Shape;204;p11"/>
          <p:cNvSpPr txBox="1"/>
          <p:nvPr/>
        </p:nvSpPr>
        <p:spPr>
          <a:xfrm>
            <a:off x="6502400" y="5980848"/>
            <a:ext cx="6165155" cy="1487587"/>
          </a:xfrm>
          <a:prstGeom prst="rect">
            <a:avLst/>
          </a:prstGeom>
          <a:noFill/>
          <a:ln>
            <a:noFill/>
          </a:ln>
        </p:spPr>
        <p:txBody>
          <a:bodyPr spcFirstLastPara="1" wrap="square" lIns="50800" tIns="50800" rIns="50800" bIns="50800" anchor="ctr" anchorCtr="0">
            <a:spAutoFit/>
          </a:bodyPr>
          <a:lstStyle/>
          <a:p>
            <a:pPr marL="0" marR="0" lvl="0" indent="0" algn="just" rtl="0">
              <a:lnSpc>
                <a:spcPct val="100000"/>
              </a:lnSpc>
              <a:spcBef>
                <a:spcPts val="0"/>
              </a:spcBef>
              <a:spcAft>
                <a:spcPts val="0"/>
              </a:spcAft>
              <a:buClr>
                <a:schemeClr val="dk1"/>
              </a:buClr>
              <a:buSzPts val="1800"/>
              <a:buFont typeface="Gill Sans"/>
              <a:buNone/>
            </a:pPr>
            <a:r>
              <a:rPr lang="en-GB" sz="1800" b="1" i="0" u="none" strike="noStrike" cap="none">
                <a:solidFill>
                  <a:schemeClr val="dk1"/>
                </a:solidFill>
                <a:latin typeface="Gill Sans"/>
                <a:ea typeface="Gill Sans"/>
                <a:cs typeface="Gill Sans"/>
                <a:sym typeface="Gill Sans"/>
              </a:rPr>
              <a:t>SYNONYM ALLEY</a:t>
            </a:r>
            <a:r>
              <a:rPr lang="en-GB" sz="1800" b="0" i="0" u="none" strike="noStrike" cap="none">
                <a:solidFill>
                  <a:schemeClr val="dk1"/>
                </a:solidFill>
                <a:latin typeface="Gill Sans"/>
                <a:ea typeface="Gill Sans"/>
                <a:cs typeface="Gill Sans"/>
                <a:sym typeface="Gill Sans"/>
              </a:rPr>
              <a:t> - Synonym Alley has been created to help explore topic vocabulary synonyms (words that share the same meaning). Simply draw a line from the word on the left to the right. The ninja has also provided a blank template on page 15 for you to create your own.</a:t>
            </a:r>
            <a:endParaRPr sz="1400" b="0" i="0" u="none" strike="noStrike" cap="none">
              <a:solidFill>
                <a:srgbClr val="000000"/>
              </a:solidFill>
              <a:latin typeface="Arial"/>
              <a:ea typeface="Arial"/>
              <a:cs typeface="Arial"/>
              <a:sym typeface="Arial"/>
            </a:endParaRPr>
          </a:p>
        </p:txBody>
      </p:sp>
      <p:pic>
        <p:nvPicPr>
          <p:cNvPr id="205" name="Google Shape;205;p11" descr="Text&#10;&#10;Description automatically generated"/>
          <p:cNvPicPr preferRelativeResize="0"/>
          <p:nvPr/>
        </p:nvPicPr>
        <p:blipFill rotWithShape="1">
          <a:blip r:embed="rId3">
            <a:alphaModFix/>
          </a:blip>
          <a:srcRect l="9783" t="39911" r="9355" b="45236"/>
          <a:stretch/>
        </p:blipFill>
        <p:spPr>
          <a:xfrm>
            <a:off x="-109703" y="139583"/>
            <a:ext cx="13111453" cy="1354714"/>
          </a:xfrm>
          <a:prstGeom prst="rect">
            <a:avLst/>
          </a:prstGeom>
          <a:noFill/>
          <a:ln>
            <a:noFill/>
          </a:ln>
        </p:spPr>
      </p:pic>
      <p:pic>
        <p:nvPicPr>
          <p:cNvPr id="206" name="Google Shape;206;p11" descr="Logo, company name&#10;&#10;Description automatically generated"/>
          <p:cNvPicPr preferRelativeResize="0"/>
          <p:nvPr/>
        </p:nvPicPr>
        <p:blipFill rotWithShape="1">
          <a:blip r:embed="rId4">
            <a:alphaModFix/>
          </a:blip>
          <a:srcRect t="24752" b="42672"/>
          <a:stretch/>
        </p:blipFill>
        <p:spPr>
          <a:xfrm>
            <a:off x="6654909" y="7885913"/>
            <a:ext cx="6360934" cy="1737047"/>
          </a:xfrm>
          <a:prstGeom prst="rect">
            <a:avLst/>
          </a:prstGeom>
          <a:noFill/>
          <a:ln>
            <a:noFill/>
          </a:ln>
        </p:spPr>
      </p:pic>
      <p:sp>
        <p:nvSpPr>
          <p:cNvPr id="207" name="Google Shape;207;p11"/>
          <p:cNvSpPr txBox="1"/>
          <p:nvPr/>
        </p:nvSpPr>
        <p:spPr>
          <a:xfrm>
            <a:off x="5575702" y="9491990"/>
            <a:ext cx="1853392"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A5A5A5"/>
              </a:buClr>
              <a:buSzPts val="1100"/>
              <a:buFont typeface="Gill Sans"/>
              <a:buNone/>
            </a:pPr>
            <a:r>
              <a:rPr lang="en-GB" sz="1100" b="0" i="0" u="none" strike="noStrike" cap="none">
                <a:solidFill>
                  <a:srgbClr val="A5A5A5"/>
                </a:solidFill>
                <a:latin typeface="Gill Sans"/>
                <a:ea typeface="Gill Sans"/>
                <a:cs typeface="Gill Sans"/>
                <a:sym typeface="Gill Sans"/>
              </a:rPr>
              <a:t>© Vocabulary Ninja Ltd 2021</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12"/>
          <p:cNvSpPr txBox="1"/>
          <p:nvPr/>
        </p:nvSpPr>
        <p:spPr>
          <a:xfrm>
            <a:off x="23662" y="9277482"/>
            <a:ext cx="359074" cy="41036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000"/>
              <a:buFont typeface="Gill Sans"/>
              <a:buNone/>
            </a:pPr>
            <a:r>
              <a:rPr lang="en-GB" sz="2000" b="0" i="0" u="none" strike="noStrike" cap="none">
                <a:solidFill>
                  <a:schemeClr val="dk1"/>
                </a:solidFill>
                <a:latin typeface="Gill Sans"/>
                <a:ea typeface="Gill Sans"/>
                <a:cs typeface="Gill Sans"/>
                <a:sym typeface="Gill Sans"/>
              </a:rPr>
              <a:t>12</a:t>
            </a:r>
            <a:endParaRPr sz="2000" b="0" i="0" u="none" strike="noStrike" cap="none">
              <a:solidFill>
                <a:schemeClr val="dk1"/>
              </a:solidFill>
              <a:latin typeface="Gill Sans"/>
              <a:ea typeface="Gill Sans"/>
              <a:cs typeface="Gill Sans"/>
              <a:sym typeface="Gill Sans"/>
            </a:endParaRPr>
          </a:p>
        </p:txBody>
      </p:sp>
      <p:sp>
        <p:nvSpPr>
          <p:cNvPr id="213" name="Google Shape;213;p12"/>
          <p:cNvSpPr txBox="1"/>
          <p:nvPr/>
        </p:nvSpPr>
        <p:spPr>
          <a:xfrm>
            <a:off x="254748" y="1411507"/>
            <a:ext cx="6015987" cy="2041585"/>
          </a:xfrm>
          <a:prstGeom prst="rect">
            <a:avLst/>
          </a:prstGeom>
          <a:noFill/>
          <a:ln>
            <a:noFill/>
          </a:ln>
        </p:spPr>
        <p:txBody>
          <a:bodyPr spcFirstLastPara="1" wrap="square" lIns="50800" tIns="50800" rIns="50800" bIns="50800" anchor="ctr" anchorCtr="0">
            <a:spAutoFit/>
          </a:bodyPr>
          <a:lstStyle/>
          <a:p>
            <a:pPr marL="0" marR="0" lvl="0" indent="0" algn="just" rtl="0">
              <a:lnSpc>
                <a:spcPct val="100000"/>
              </a:lnSpc>
              <a:spcBef>
                <a:spcPts val="0"/>
              </a:spcBef>
              <a:spcAft>
                <a:spcPts val="0"/>
              </a:spcAft>
              <a:buClr>
                <a:schemeClr val="dk1"/>
              </a:buClr>
              <a:buSzPts val="1800"/>
              <a:buFont typeface="Gill Sans"/>
              <a:buNone/>
            </a:pPr>
            <a:r>
              <a:rPr lang="en-GB" sz="1800" b="1" i="0" u="none" strike="noStrike" cap="none">
                <a:solidFill>
                  <a:schemeClr val="dk1"/>
                </a:solidFill>
                <a:latin typeface="Gill Sans"/>
                <a:ea typeface="Gill Sans"/>
                <a:cs typeface="Gill Sans"/>
                <a:sym typeface="Gill Sans"/>
              </a:rPr>
              <a:t>VOCABULARY LABORATORY</a:t>
            </a:r>
            <a:r>
              <a:rPr lang="en-GB" sz="1800" b="0" i="0" u="none" strike="noStrike" cap="none">
                <a:solidFill>
                  <a:schemeClr val="dk1"/>
                </a:solidFill>
                <a:latin typeface="Gill Sans"/>
                <a:ea typeface="Gill Sans"/>
                <a:cs typeface="Gill Sans"/>
                <a:sym typeface="Gill Sans"/>
              </a:rPr>
              <a:t> - The Vocabulary Lab is a word technician’s dream. Like Frankenstein himself, words have many forms, pieces and meanings. The Vocabulary Laboratory is the perfect activity to operate on a word, dissect it and see exactly how it works! Preparation is key here, know what each word has to offer! Choose from the Ninja’s extensive banks or choose your own!</a:t>
            </a:r>
            <a:endParaRPr sz="1400" b="0" i="0" u="none" strike="noStrike" cap="none">
              <a:solidFill>
                <a:srgbClr val="000000"/>
              </a:solidFill>
              <a:latin typeface="Arial"/>
              <a:ea typeface="Arial"/>
              <a:cs typeface="Arial"/>
              <a:sym typeface="Arial"/>
            </a:endParaRPr>
          </a:p>
        </p:txBody>
      </p:sp>
      <p:sp>
        <p:nvSpPr>
          <p:cNvPr id="214" name="Google Shape;214;p12"/>
          <p:cNvSpPr txBox="1"/>
          <p:nvPr/>
        </p:nvSpPr>
        <p:spPr>
          <a:xfrm>
            <a:off x="254748" y="3609342"/>
            <a:ext cx="6015988" cy="2041585"/>
          </a:xfrm>
          <a:prstGeom prst="rect">
            <a:avLst/>
          </a:prstGeom>
          <a:noFill/>
          <a:ln>
            <a:noFill/>
          </a:ln>
        </p:spPr>
        <p:txBody>
          <a:bodyPr spcFirstLastPara="1" wrap="square" lIns="50800" tIns="50800" rIns="50800" bIns="50800" anchor="ctr" anchorCtr="0">
            <a:spAutoFit/>
          </a:bodyPr>
          <a:lstStyle/>
          <a:p>
            <a:pPr marL="0" marR="0" lvl="0" indent="0" algn="just" rtl="0">
              <a:lnSpc>
                <a:spcPct val="100000"/>
              </a:lnSpc>
              <a:spcBef>
                <a:spcPts val="0"/>
              </a:spcBef>
              <a:spcAft>
                <a:spcPts val="0"/>
              </a:spcAft>
              <a:buClr>
                <a:schemeClr val="dk1"/>
              </a:buClr>
              <a:buSzPts val="1800"/>
              <a:buFont typeface="Gill Sans"/>
              <a:buNone/>
            </a:pPr>
            <a:r>
              <a:rPr lang="en-GB" sz="1800" b="1" i="0" u="none" strike="noStrike" cap="none">
                <a:solidFill>
                  <a:schemeClr val="dk1"/>
                </a:solidFill>
                <a:latin typeface="Gill Sans"/>
                <a:ea typeface="Gill Sans"/>
                <a:cs typeface="Gill Sans"/>
                <a:sym typeface="Gill Sans"/>
              </a:rPr>
              <a:t>ENTHRALLING ETYMOLOGY </a:t>
            </a:r>
            <a:r>
              <a:rPr lang="en-GB" sz="1800" b="0" i="0" u="none" strike="noStrike" cap="none">
                <a:solidFill>
                  <a:schemeClr val="dk1"/>
                </a:solidFill>
                <a:latin typeface="Gill Sans"/>
                <a:ea typeface="Gill Sans"/>
                <a:cs typeface="Gill Sans"/>
                <a:sym typeface="Gill Sans"/>
              </a:rPr>
              <a:t>- The Ninja loves discovering the history behind a word, some have fabulous stories behind them, whereas others are made up of several parts from Latin, Greek etc. The Ninja has painstakingly selected words that are sure to get your etymological whistle wet and hopefully excite pupils to discover the etymology of more words on their own.  </a:t>
            </a:r>
            <a:endParaRPr sz="1400" b="0" i="0" u="none" strike="noStrike" cap="none">
              <a:solidFill>
                <a:srgbClr val="000000"/>
              </a:solidFill>
              <a:latin typeface="Arial"/>
              <a:ea typeface="Arial"/>
              <a:cs typeface="Arial"/>
              <a:sym typeface="Arial"/>
            </a:endParaRPr>
          </a:p>
        </p:txBody>
      </p:sp>
      <p:sp>
        <p:nvSpPr>
          <p:cNvPr id="215" name="Google Shape;215;p12"/>
          <p:cNvSpPr txBox="1"/>
          <p:nvPr/>
        </p:nvSpPr>
        <p:spPr>
          <a:xfrm>
            <a:off x="254748" y="5886689"/>
            <a:ext cx="6257091" cy="1487587"/>
          </a:xfrm>
          <a:prstGeom prst="rect">
            <a:avLst/>
          </a:prstGeom>
          <a:noFill/>
          <a:ln>
            <a:noFill/>
          </a:ln>
        </p:spPr>
        <p:txBody>
          <a:bodyPr spcFirstLastPara="1" wrap="square" lIns="50800" tIns="50800" rIns="50800" bIns="50800" anchor="ctr" anchorCtr="0">
            <a:spAutoFit/>
          </a:bodyPr>
          <a:lstStyle/>
          <a:p>
            <a:pPr marL="0" marR="0" lvl="0" indent="0" algn="just" rtl="0">
              <a:lnSpc>
                <a:spcPct val="100000"/>
              </a:lnSpc>
              <a:spcBef>
                <a:spcPts val="0"/>
              </a:spcBef>
              <a:spcAft>
                <a:spcPts val="0"/>
              </a:spcAft>
              <a:buClr>
                <a:schemeClr val="dk1"/>
              </a:buClr>
              <a:buSzPts val="1800"/>
              <a:buFont typeface="Gill Sans"/>
              <a:buNone/>
            </a:pPr>
            <a:r>
              <a:rPr lang="en-GB" sz="1800" b="1" i="0" u="none" strike="noStrike" cap="none">
                <a:solidFill>
                  <a:schemeClr val="dk1"/>
                </a:solidFill>
                <a:latin typeface="Gill Sans"/>
                <a:ea typeface="Gill Sans"/>
                <a:cs typeface="Gill Sans"/>
                <a:sym typeface="Gill Sans"/>
              </a:rPr>
              <a:t>LITTLE NINJA VOCABULARY AWARD</a:t>
            </a:r>
            <a:r>
              <a:rPr lang="en-GB" sz="1800" b="0" i="0" u="none" strike="noStrike" cap="none">
                <a:solidFill>
                  <a:schemeClr val="dk1"/>
                </a:solidFill>
                <a:latin typeface="Gill Sans"/>
                <a:ea typeface="Gill Sans"/>
                <a:cs typeface="Gill Sans"/>
                <a:sym typeface="Gill Sans"/>
              </a:rPr>
              <a:t> - Reward your pupils with this simple Vocabulary Ninja certificate, signed by the Ninja. Remember to tweet your pupils’ success </a:t>
            </a:r>
            <a:r>
              <a:rPr lang="en-GB" sz="1800" b="1" i="0" u="none" strike="noStrike" cap="none">
                <a:solidFill>
                  <a:schemeClr val="dk1"/>
                </a:solidFill>
                <a:latin typeface="Gill Sans"/>
                <a:ea typeface="Gill Sans"/>
                <a:cs typeface="Gill Sans"/>
                <a:sym typeface="Gill Sans"/>
              </a:rPr>
              <a:t>@VocabularyNinja</a:t>
            </a:r>
            <a:r>
              <a:rPr lang="en-GB" sz="1800" b="0" i="0" u="none" strike="noStrike" cap="none">
                <a:solidFill>
                  <a:schemeClr val="dk1"/>
                </a:solidFill>
                <a:latin typeface="Gill Sans"/>
                <a:ea typeface="Gill Sans"/>
                <a:cs typeface="Gill Sans"/>
                <a:sym typeface="Gill Sans"/>
              </a:rPr>
              <a:t> and use our hashtags #VocabularyNinja #Certificate #LittleNinja.</a:t>
            </a:r>
            <a:endParaRPr sz="1400" b="0" i="0" u="none" strike="noStrike" cap="none">
              <a:solidFill>
                <a:srgbClr val="000000"/>
              </a:solidFill>
              <a:latin typeface="Arial"/>
              <a:ea typeface="Arial"/>
              <a:cs typeface="Arial"/>
              <a:sym typeface="Arial"/>
            </a:endParaRPr>
          </a:p>
        </p:txBody>
      </p:sp>
      <p:sp>
        <p:nvSpPr>
          <p:cNvPr id="216" name="Google Shape;216;p12"/>
          <p:cNvSpPr txBox="1"/>
          <p:nvPr/>
        </p:nvSpPr>
        <p:spPr>
          <a:xfrm>
            <a:off x="259467" y="7610038"/>
            <a:ext cx="6247652" cy="1487587"/>
          </a:xfrm>
          <a:prstGeom prst="rect">
            <a:avLst/>
          </a:prstGeom>
          <a:noFill/>
          <a:ln>
            <a:noFill/>
          </a:ln>
        </p:spPr>
        <p:txBody>
          <a:bodyPr spcFirstLastPara="1" wrap="square" lIns="50800" tIns="50800" rIns="50800" bIns="50800" anchor="ctr" anchorCtr="0">
            <a:spAutoFit/>
          </a:bodyPr>
          <a:lstStyle/>
          <a:p>
            <a:pPr marL="0" marR="0" lvl="0" indent="0" algn="just" rtl="0">
              <a:lnSpc>
                <a:spcPct val="100000"/>
              </a:lnSpc>
              <a:spcBef>
                <a:spcPts val="0"/>
              </a:spcBef>
              <a:spcAft>
                <a:spcPts val="0"/>
              </a:spcAft>
              <a:buClr>
                <a:schemeClr val="dk1"/>
              </a:buClr>
              <a:buSzPts val="1800"/>
              <a:buFont typeface="Gill Sans"/>
              <a:buNone/>
            </a:pPr>
            <a:r>
              <a:rPr lang="en-GB" sz="1800" b="1" i="0" u="none" strike="noStrike" cap="none">
                <a:solidFill>
                  <a:schemeClr val="dk1"/>
                </a:solidFill>
                <a:latin typeface="Gill Sans"/>
                <a:ea typeface="Gill Sans"/>
                <a:cs typeface="Gill Sans"/>
                <a:sym typeface="Gill Sans"/>
              </a:rPr>
              <a:t>DISPLAY SLIPS</a:t>
            </a:r>
            <a:r>
              <a:rPr lang="en-GB" sz="1800" b="0" i="0" u="none" strike="noStrike" cap="none">
                <a:solidFill>
                  <a:schemeClr val="dk1"/>
                </a:solidFill>
                <a:latin typeface="Gill Sans"/>
                <a:ea typeface="Gill Sans"/>
                <a:cs typeface="Gill Sans"/>
                <a:sym typeface="Gill Sans"/>
              </a:rPr>
              <a:t> - Display slips can be used in a variety of ways such as displaying vocabulary, laminate them and use them in topic work, word banks, the world is your oyster. All branded neatly with Vocabulary Ninja, sure to engage pupils! Print, trim and use!</a:t>
            </a:r>
            <a:endParaRPr sz="1400" b="0" i="0" u="none" strike="noStrike" cap="none">
              <a:solidFill>
                <a:srgbClr val="000000"/>
              </a:solidFill>
              <a:latin typeface="Arial"/>
              <a:ea typeface="Arial"/>
              <a:cs typeface="Arial"/>
              <a:sym typeface="Arial"/>
            </a:endParaRPr>
          </a:p>
        </p:txBody>
      </p:sp>
      <p:pic>
        <p:nvPicPr>
          <p:cNvPr id="217" name="Google Shape;217;p12" descr="Text&#10;&#10;Description automatically generated"/>
          <p:cNvPicPr preferRelativeResize="0"/>
          <p:nvPr/>
        </p:nvPicPr>
        <p:blipFill rotWithShape="1">
          <a:blip r:embed="rId3">
            <a:alphaModFix/>
          </a:blip>
          <a:srcRect l="9783" t="39911" r="9355" b="45236"/>
          <a:stretch/>
        </p:blipFill>
        <p:spPr>
          <a:xfrm>
            <a:off x="-109703" y="139583"/>
            <a:ext cx="13111453" cy="1354714"/>
          </a:xfrm>
          <a:prstGeom prst="rect">
            <a:avLst/>
          </a:prstGeom>
          <a:noFill/>
          <a:ln>
            <a:noFill/>
          </a:ln>
        </p:spPr>
      </p:pic>
      <p:pic>
        <p:nvPicPr>
          <p:cNvPr id="218" name="Google Shape;218;p12"/>
          <p:cNvPicPr preferRelativeResize="0"/>
          <p:nvPr/>
        </p:nvPicPr>
        <p:blipFill rotWithShape="1">
          <a:blip r:embed="rId4">
            <a:alphaModFix amt="30000"/>
          </a:blip>
          <a:srcRect l="9410" r="12019" b="14893"/>
          <a:stretch/>
        </p:blipFill>
        <p:spPr>
          <a:xfrm>
            <a:off x="6635186" y="2668061"/>
            <a:ext cx="5982625" cy="4941977"/>
          </a:xfrm>
          <a:prstGeom prst="rect">
            <a:avLst/>
          </a:prstGeom>
          <a:noFill/>
          <a:ln>
            <a:noFill/>
          </a:ln>
        </p:spPr>
      </p:pic>
      <p:sp>
        <p:nvSpPr>
          <p:cNvPr id="219" name="Google Shape;219;p12"/>
          <p:cNvSpPr txBox="1"/>
          <p:nvPr/>
        </p:nvSpPr>
        <p:spPr>
          <a:xfrm>
            <a:off x="5575702" y="9491990"/>
            <a:ext cx="1853392"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A5A5A5"/>
              </a:buClr>
              <a:buSzPts val="1100"/>
              <a:buFont typeface="Gill Sans"/>
              <a:buNone/>
            </a:pPr>
            <a:r>
              <a:rPr lang="en-GB" sz="1100" b="0" i="0" u="none" strike="noStrike" cap="none">
                <a:solidFill>
                  <a:srgbClr val="A5A5A5"/>
                </a:solidFill>
                <a:latin typeface="Gill Sans"/>
                <a:ea typeface="Gill Sans"/>
                <a:cs typeface="Gill Sans"/>
                <a:sym typeface="Gill Sans"/>
              </a:rPr>
              <a:t>© Vocabulary Ninja Ltd 2021</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grpSp>
        <p:nvGrpSpPr>
          <p:cNvPr id="224" name="Google Shape;224;p13"/>
          <p:cNvGrpSpPr/>
          <p:nvPr/>
        </p:nvGrpSpPr>
        <p:grpSpPr>
          <a:xfrm rot="1007258">
            <a:off x="10110841" y="801618"/>
            <a:ext cx="12553122" cy="16894935"/>
            <a:chOff x="9952355" y="-1492748"/>
            <a:chExt cx="12553123" cy="16894941"/>
          </a:xfrm>
        </p:grpSpPr>
        <p:sp>
          <p:nvSpPr>
            <p:cNvPr id="225" name="Google Shape;225;p13"/>
            <p:cNvSpPr/>
            <p:nvPr/>
          </p:nvSpPr>
          <p:spPr>
            <a:xfrm rot="896267" flipH="1">
              <a:off x="12315522" y="-525755"/>
              <a:ext cx="8385165" cy="15102409"/>
            </a:xfrm>
            <a:prstGeom prst="rect">
              <a:avLst/>
            </a:prstGeom>
            <a:solidFill>
              <a:srgbClr val="38E1FF"/>
            </a:solidFill>
            <a:ln>
              <a:noFill/>
            </a:ln>
            <a:effectLst>
              <a:outerShdw blurRad="38100" dist="25400" dir="5400000" rotWithShape="0">
                <a:srgbClr val="000000">
                  <a:alpha val="40000"/>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400"/>
                <a:buFont typeface="Helvetica Neue Light"/>
                <a:buNone/>
              </a:pPr>
              <a:endParaRPr sz="2400" b="0" i="0" u="none" strike="noStrike" cap="none">
                <a:solidFill>
                  <a:srgbClr val="FFFFFF"/>
                </a:solidFill>
                <a:latin typeface="Helvetica Neue Light"/>
                <a:ea typeface="Helvetica Neue Light"/>
                <a:cs typeface="Helvetica Neue Light"/>
                <a:sym typeface="Helvetica Neue Light"/>
              </a:endParaRPr>
            </a:p>
          </p:txBody>
        </p:sp>
        <p:sp>
          <p:nvSpPr>
            <p:cNvPr id="226" name="Google Shape;226;p13"/>
            <p:cNvSpPr/>
            <p:nvPr/>
          </p:nvSpPr>
          <p:spPr>
            <a:xfrm rot="896267" flipH="1">
              <a:off x="11782762" y="-862597"/>
              <a:ext cx="6869178" cy="15102409"/>
            </a:xfrm>
            <a:prstGeom prst="rect">
              <a:avLst/>
            </a:prstGeom>
            <a:solidFill>
              <a:srgbClr val="38E1FF">
                <a:alpha val="20000"/>
              </a:srgbClr>
            </a:solidFill>
            <a:ln>
              <a:noFill/>
            </a:ln>
            <a:effectLst>
              <a:outerShdw blurRad="38100" dist="25400" dir="5400000" rotWithShape="0">
                <a:srgbClr val="000000">
                  <a:alpha val="40000"/>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400"/>
                <a:buFont typeface="Helvetica Neue Light"/>
                <a:buNone/>
              </a:pPr>
              <a:endParaRPr sz="2400" b="0" i="0" u="none" strike="noStrike" cap="none">
                <a:solidFill>
                  <a:srgbClr val="FFFFFF"/>
                </a:solidFill>
                <a:latin typeface="Helvetica Neue Light"/>
                <a:ea typeface="Helvetica Neue Light"/>
                <a:cs typeface="Helvetica Neue Light"/>
                <a:sym typeface="Helvetica Neue Light"/>
              </a:endParaRPr>
            </a:p>
          </p:txBody>
        </p:sp>
      </p:grpSp>
      <p:grpSp>
        <p:nvGrpSpPr>
          <p:cNvPr id="227" name="Google Shape;227;p13"/>
          <p:cNvGrpSpPr/>
          <p:nvPr/>
        </p:nvGrpSpPr>
        <p:grpSpPr>
          <a:xfrm rot="-10025560">
            <a:off x="-10212091" y="-7136849"/>
            <a:ext cx="12553124" cy="16894941"/>
            <a:chOff x="9952355" y="-1492748"/>
            <a:chExt cx="12553123" cy="16894941"/>
          </a:xfrm>
        </p:grpSpPr>
        <p:sp>
          <p:nvSpPr>
            <p:cNvPr id="228" name="Google Shape;228;p13"/>
            <p:cNvSpPr/>
            <p:nvPr/>
          </p:nvSpPr>
          <p:spPr>
            <a:xfrm rot="896267" flipH="1">
              <a:off x="12315522" y="-525755"/>
              <a:ext cx="8385165" cy="15102409"/>
            </a:xfrm>
            <a:prstGeom prst="rect">
              <a:avLst/>
            </a:prstGeom>
            <a:solidFill>
              <a:srgbClr val="38E1FF"/>
            </a:solidFill>
            <a:ln>
              <a:noFill/>
            </a:ln>
            <a:effectLst>
              <a:outerShdw blurRad="38100" dist="25400" dir="5400000" rotWithShape="0">
                <a:srgbClr val="000000">
                  <a:alpha val="40000"/>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400"/>
                <a:buFont typeface="Helvetica Neue Light"/>
                <a:buNone/>
              </a:pPr>
              <a:endParaRPr sz="2400" b="0" i="0" u="none" strike="noStrike" cap="none">
                <a:solidFill>
                  <a:srgbClr val="FFFFFF"/>
                </a:solidFill>
                <a:latin typeface="Helvetica Neue Light"/>
                <a:ea typeface="Helvetica Neue Light"/>
                <a:cs typeface="Helvetica Neue Light"/>
                <a:sym typeface="Helvetica Neue Light"/>
              </a:endParaRPr>
            </a:p>
          </p:txBody>
        </p:sp>
        <p:sp>
          <p:nvSpPr>
            <p:cNvPr id="229" name="Google Shape;229;p13"/>
            <p:cNvSpPr/>
            <p:nvPr/>
          </p:nvSpPr>
          <p:spPr>
            <a:xfrm rot="896267" flipH="1">
              <a:off x="11782762" y="-862597"/>
              <a:ext cx="6869178" cy="15102409"/>
            </a:xfrm>
            <a:prstGeom prst="rect">
              <a:avLst/>
            </a:prstGeom>
            <a:solidFill>
              <a:srgbClr val="38E1FF">
                <a:alpha val="20000"/>
              </a:srgbClr>
            </a:solidFill>
            <a:ln>
              <a:noFill/>
            </a:ln>
            <a:effectLst>
              <a:outerShdw blurRad="38100" dist="25400" dir="5400000" rotWithShape="0">
                <a:srgbClr val="000000">
                  <a:alpha val="40000"/>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400"/>
                <a:buFont typeface="Helvetica Neue Light"/>
                <a:buNone/>
              </a:pPr>
              <a:endParaRPr sz="2400" b="0" i="0" u="none" strike="noStrike" cap="none">
                <a:solidFill>
                  <a:srgbClr val="FFFFFF"/>
                </a:solidFill>
                <a:latin typeface="Helvetica Neue Light"/>
                <a:ea typeface="Helvetica Neue Light"/>
                <a:cs typeface="Helvetica Neue Light"/>
                <a:sym typeface="Helvetica Neue Light"/>
              </a:endParaRPr>
            </a:p>
          </p:txBody>
        </p:sp>
      </p:grpSp>
      <p:sp>
        <p:nvSpPr>
          <p:cNvPr id="230" name="Google Shape;230;p13"/>
          <p:cNvSpPr/>
          <p:nvPr/>
        </p:nvSpPr>
        <p:spPr>
          <a:xfrm>
            <a:off x="308911" y="305549"/>
            <a:ext cx="12346079" cy="3845827"/>
          </a:xfrm>
          <a:prstGeom prst="rect">
            <a:avLst/>
          </a:prstGeom>
          <a:noFill/>
          <a:ln w="101600" cap="flat" cmpd="thickThin">
            <a:solidFill>
              <a:srgbClr val="0365C0"/>
            </a:solidFill>
            <a:prstDash val="solid"/>
            <a:miter lim="400000"/>
            <a:headEnd type="none" w="sm" len="sm"/>
            <a:tailEnd type="none" w="sm" len="sm"/>
          </a:ln>
          <a:effectLst>
            <a:outerShdw blurRad="38100" dist="25400" dir="5400000" rotWithShape="0">
              <a:schemeClr val="lt1">
                <a:alpha val="40000"/>
              </a:scheme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400"/>
              <a:buFont typeface="Helvetica Neue Light"/>
              <a:buNone/>
            </a:pPr>
            <a:endParaRPr sz="2400" b="0" i="0" u="none" strike="noStrike" cap="none">
              <a:solidFill>
                <a:srgbClr val="FFFFFF"/>
              </a:solidFill>
              <a:latin typeface="Helvetica Neue Light"/>
              <a:ea typeface="Helvetica Neue Light"/>
              <a:cs typeface="Helvetica Neue Light"/>
              <a:sym typeface="Helvetica Neue Light"/>
            </a:endParaRPr>
          </a:p>
        </p:txBody>
      </p:sp>
      <p:sp>
        <p:nvSpPr>
          <p:cNvPr id="231" name="Google Shape;231;p13"/>
          <p:cNvSpPr/>
          <p:nvPr/>
        </p:nvSpPr>
        <p:spPr>
          <a:xfrm>
            <a:off x="329360" y="5427006"/>
            <a:ext cx="12346079" cy="3845827"/>
          </a:xfrm>
          <a:prstGeom prst="rect">
            <a:avLst/>
          </a:prstGeom>
          <a:noFill/>
          <a:ln w="101600" cap="flat" cmpd="thickThin">
            <a:solidFill>
              <a:srgbClr val="0365C0"/>
            </a:solidFill>
            <a:prstDash val="solid"/>
            <a:miter lim="400000"/>
            <a:headEnd type="none" w="sm" len="sm"/>
            <a:tailEnd type="none" w="sm" len="sm"/>
          </a:ln>
          <a:effectLst>
            <a:outerShdw blurRad="38100" dist="25400" dir="5400000" rotWithShape="0">
              <a:schemeClr val="lt1">
                <a:alpha val="40000"/>
              </a:scheme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400"/>
              <a:buFont typeface="Helvetica Neue Light"/>
              <a:buNone/>
            </a:pPr>
            <a:endParaRPr sz="2400" b="0" i="0" u="none" strike="noStrike" cap="none">
              <a:solidFill>
                <a:srgbClr val="FFFFFF"/>
              </a:solidFill>
              <a:latin typeface="Helvetica Neue Light"/>
              <a:ea typeface="Helvetica Neue Light"/>
              <a:cs typeface="Helvetica Neue Light"/>
              <a:sym typeface="Helvetica Neue Light"/>
            </a:endParaRPr>
          </a:p>
        </p:txBody>
      </p:sp>
      <p:pic>
        <p:nvPicPr>
          <p:cNvPr id="232" name="Google Shape;232;p13"/>
          <p:cNvPicPr preferRelativeResize="0"/>
          <p:nvPr/>
        </p:nvPicPr>
        <p:blipFill rotWithShape="1">
          <a:blip r:embed="rId3">
            <a:alphaModFix/>
          </a:blip>
          <a:srcRect l="9410" r="12019" b="14893"/>
          <a:stretch/>
        </p:blipFill>
        <p:spPr>
          <a:xfrm>
            <a:off x="11205349" y="7853396"/>
            <a:ext cx="1470091" cy="1214376"/>
          </a:xfrm>
          <a:prstGeom prst="rect">
            <a:avLst/>
          </a:prstGeom>
          <a:noFill/>
          <a:ln>
            <a:noFill/>
          </a:ln>
        </p:spPr>
      </p:pic>
      <p:pic>
        <p:nvPicPr>
          <p:cNvPr id="233" name="Google Shape;233;p13"/>
          <p:cNvPicPr preferRelativeResize="0"/>
          <p:nvPr/>
        </p:nvPicPr>
        <p:blipFill rotWithShape="1">
          <a:blip r:embed="rId3">
            <a:alphaModFix/>
          </a:blip>
          <a:srcRect l="9410" r="12019" b="14893"/>
          <a:stretch/>
        </p:blipFill>
        <p:spPr>
          <a:xfrm>
            <a:off x="349809" y="473186"/>
            <a:ext cx="1470091" cy="1214376"/>
          </a:xfrm>
          <a:prstGeom prst="rect">
            <a:avLst/>
          </a:prstGeom>
          <a:noFill/>
          <a:ln>
            <a:noFill/>
          </a:ln>
        </p:spPr>
      </p:pic>
      <p:sp>
        <p:nvSpPr>
          <p:cNvPr id="234" name="Google Shape;234;p13"/>
          <p:cNvSpPr txBox="1"/>
          <p:nvPr/>
        </p:nvSpPr>
        <p:spPr>
          <a:xfrm>
            <a:off x="5575702" y="9491990"/>
            <a:ext cx="1853392"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A5A5A5"/>
              </a:buClr>
              <a:buSzPts val="1100"/>
              <a:buFont typeface="Gill Sans"/>
              <a:buNone/>
            </a:pPr>
            <a:r>
              <a:rPr lang="en-GB" sz="1100" b="0" i="0" u="none" strike="noStrike" cap="none">
                <a:solidFill>
                  <a:srgbClr val="A5A5A5"/>
                </a:solidFill>
                <a:latin typeface="Gill Sans"/>
                <a:ea typeface="Gill Sans"/>
                <a:cs typeface="Gill Sans"/>
                <a:sym typeface="Gill Sans"/>
              </a:rPr>
              <a:t>© Vocabulary Ninja Ltd 2021</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14"/>
          <p:cNvSpPr txBox="1"/>
          <p:nvPr/>
        </p:nvSpPr>
        <p:spPr>
          <a:xfrm>
            <a:off x="189908" y="1078759"/>
            <a:ext cx="7107715" cy="41036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000"/>
              <a:buFont typeface="Gill Sans"/>
              <a:buNone/>
            </a:pPr>
            <a:r>
              <a:rPr lang="en-GB" sz="2000" b="0" i="0" u="none" strike="noStrike" cap="none">
                <a:solidFill>
                  <a:srgbClr val="000000"/>
                </a:solidFill>
                <a:latin typeface="Gill Sans"/>
                <a:ea typeface="Gill Sans"/>
                <a:cs typeface="Gill Sans"/>
                <a:sym typeface="Gill Sans"/>
              </a:rPr>
              <a:t>Draw a line from the words on the left to its synonym on the right.</a:t>
            </a:r>
            <a:endParaRPr sz="1400" b="0" i="0" u="none" strike="noStrike" cap="none">
              <a:solidFill>
                <a:srgbClr val="000000"/>
              </a:solidFill>
              <a:latin typeface="Arial"/>
              <a:ea typeface="Arial"/>
              <a:cs typeface="Arial"/>
              <a:sym typeface="Arial"/>
            </a:endParaRPr>
          </a:p>
        </p:txBody>
      </p:sp>
      <p:cxnSp>
        <p:nvCxnSpPr>
          <p:cNvPr id="240" name="Google Shape;240;p14"/>
          <p:cNvCxnSpPr/>
          <p:nvPr/>
        </p:nvCxnSpPr>
        <p:spPr>
          <a:xfrm rot="10800000">
            <a:off x="6346358" y="1688702"/>
            <a:ext cx="0" cy="8064897"/>
          </a:xfrm>
          <a:prstGeom prst="straightConnector1">
            <a:avLst/>
          </a:prstGeom>
          <a:noFill/>
          <a:ln w="25400" cap="flat" cmpd="sng">
            <a:solidFill>
              <a:srgbClr val="D8D8D8"/>
            </a:solidFill>
            <a:prstDash val="solid"/>
            <a:miter lim="400000"/>
            <a:headEnd type="none" w="sm" len="sm"/>
            <a:tailEnd type="none" w="sm" len="sm"/>
          </a:ln>
        </p:spPr>
      </p:cxnSp>
      <p:cxnSp>
        <p:nvCxnSpPr>
          <p:cNvPr id="241" name="Google Shape;241;p14"/>
          <p:cNvCxnSpPr/>
          <p:nvPr/>
        </p:nvCxnSpPr>
        <p:spPr>
          <a:xfrm>
            <a:off x="-176689" y="5075583"/>
            <a:ext cx="13358178" cy="0"/>
          </a:xfrm>
          <a:prstGeom prst="straightConnector1">
            <a:avLst/>
          </a:prstGeom>
          <a:noFill/>
          <a:ln w="25400" cap="flat" cmpd="sng">
            <a:solidFill>
              <a:srgbClr val="D8D8D8"/>
            </a:solidFill>
            <a:prstDash val="solid"/>
            <a:miter lim="400000"/>
            <a:headEnd type="none" w="sm" len="sm"/>
            <a:tailEnd type="none" w="sm" len="sm"/>
          </a:ln>
        </p:spPr>
      </p:cxnSp>
      <p:pic>
        <p:nvPicPr>
          <p:cNvPr id="242" name="Google Shape;242;p14" descr="Text&#10;&#10;Description automatically generated"/>
          <p:cNvPicPr preferRelativeResize="0"/>
          <p:nvPr/>
        </p:nvPicPr>
        <p:blipFill rotWithShape="1">
          <a:blip r:embed="rId3">
            <a:alphaModFix/>
          </a:blip>
          <a:srcRect l="23606" t="18336" r="21739" b="63678"/>
          <a:stretch/>
        </p:blipFill>
        <p:spPr>
          <a:xfrm>
            <a:off x="189908" y="-26106"/>
            <a:ext cx="7107715" cy="1315660"/>
          </a:xfrm>
          <a:prstGeom prst="rect">
            <a:avLst/>
          </a:prstGeom>
          <a:noFill/>
          <a:ln>
            <a:noFill/>
          </a:ln>
        </p:spPr>
      </p:pic>
      <p:pic>
        <p:nvPicPr>
          <p:cNvPr id="243" name="Google Shape;243;p14" descr="Logo, company name&#10;&#10;Description automatically generated"/>
          <p:cNvPicPr preferRelativeResize="0"/>
          <p:nvPr/>
        </p:nvPicPr>
        <p:blipFill rotWithShape="1">
          <a:blip r:embed="rId4">
            <a:alphaModFix/>
          </a:blip>
          <a:srcRect t="24752" b="42672"/>
          <a:stretch/>
        </p:blipFill>
        <p:spPr>
          <a:xfrm>
            <a:off x="6658443" y="8016553"/>
            <a:ext cx="6360934" cy="1737047"/>
          </a:xfrm>
          <a:prstGeom prst="rect">
            <a:avLst/>
          </a:prstGeom>
          <a:noFill/>
          <a:ln>
            <a:noFill/>
          </a:ln>
        </p:spPr>
      </p:pic>
      <p:sp>
        <p:nvSpPr>
          <p:cNvPr id="244" name="Google Shape;244;p14"/>
          <p:cNvSpPr txBox="1"/>
          <p:nvPr/>
        </p:nvSpPr>
        <p:spPr>
          <a:xfrm>
            <a:off x="0" y="9491989"/>
            <a:ext cx="1853392"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A5A5A5"/>
              </a:buClr>
              <a:buSzPts val="1100"/>
              <a:buFont typeface="Gill Sans"/>
              <a:buNone/>
            </a:pPr>
            <a:r>
              <a:rPr lang="en-GB" sz="1100" b="0" i="0" u="none" strike="noStrike" cap="none">
                <a:solidFill>
                  <a:srgbClr val="A5A5A5"/>
                </a:solidFill>
                <a:latin typeface="Gill Sans"/>
                <a:ea typeface="Gill Sans"/>
                <a:cs typeface="Gill Sans"/>
                <a:sym typeface="Gill Sans"/>
              </a:rPr>
              <a:t>© Vocabulary Ninja Ltd 2021</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pic>
        <p:nvPicPr>
          <p:cNvPr id="249" name="Google Shape;249;p15"/>
          <p:cNvPicPr preferRelativeResize="0"/>
          <p:nvPr/>
        </p:nvPicPr>
        <p:blipFill rotWithShape="1">
          <a:blip r:embed="rId3">
            <a:alphaModFix amt="30000"/>
          </a:blip>
          <a:srcRect l="9410" r="12019" b="14893"/>
          <a:stretch/>
        </p:blipFill>
        <p:spPr>
          <a:xfrm>
            <a:off x="3511087" y="2405811"/>
            <a:ext cx="5982625" cy="4941977"/>
          </a:xfrm>
          <a:prstGeom prst="rect">
            <a:avLst/>
          </a:prstGeom>
          <a:noFill/>
          <a:ln>
            <a:noFill/>
          </a:ln>
        </p:spPr>
      </p:pic>
      <p:sp>
        <p:nvSpPr>
          <p:cNvPr id="250" name="Google Shape;250;p15"/>
          <p:cNvSpPr txBox="1"/>
          <p:nvPr/>
        </p:nvSpPr>
        <p:spPr>
          <a:xfrm>
            <a:off x="5575703" y="9491990"/>
            <a:ext cx="1853392"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A5A5A5"/>
              </a:buClr>
              <a:buSzPts val="1100"/>
              <a:buFont typeface="Gill Sans"/>
              <a:buNone/>
            </a:pPr>
            <a:r>
              <a:rPr lang="en-GB" sz="1100" b="0" i="0" u="none" strike="noStrike" cap="none">
                <a:solidFill>
                  <a:srgbClr val="A5A5A5"/>
                </a:solidFill>
                <a:latin typeface="Gill Sans"/>
                <a:ea typeface="Gill Sans"/>
                <a:cs typeface="Gill Sans"/>
                <a:sym typeface="Gill Sans"/>
              </a:rPr>
              <a:t>© Vocabulary Ninja Ltd 2021</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2"/>
          <p:cNvSpPr txBox="1"/>
          <p:nvPr/>
        </p:nvSpPr>
        <p:spPr>
          <a:xfrm>
            <a:off x="75438" y="9279466"/>
            <a:ext cx="255525" cy="406401"/>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000"/>
              <a:buFont typeface="Helvetica Neue Light"/>
              <a:buNone/>
            </a:pPr>
            <a:r>
              <a:rPr lang="en-GB" sz="2000" b="0" i="0" u="none" strike="noStrike" cap="none">
                <a:solidFill>
                  <a:srgbClr val="000000"/>
                </a:solidFill>
                <a:latin typeface="Helvetica Neue Light"/>
                <a:ea typeface="Helvetica Neue Light"/>
                <a:cs typeface="Helvetica Neue Light"/>
                <a:sym typeface="Helvetica Neue Light"/>
              </a:rPr>
              <a:t>2</a:t>
            </a:r>
            <a:endParaRPr sz="1400" b="0" i="0" u="none" strike="noStrike" cap="none">
              <a:solidFill>
                <a:srgbClr val="000000"/>
              </a:solidFill>
              <a:latin typeface="Arial"/>
              <a:ea typeface="Arial"/>
              <a:cs typeface="Arial"/>
              <a:sym typeface="Arial"/>
            </a:endParaRPr>
          </a:p>
        </p:txBody>
      </p:sp>
      <p:sp>
        <p:nvSpPr>
          <p:cNvPr id="68" name="Google Shape;68;p2"/>
          <p:cNvSpPr txBox="1"/>
          <p:nvPr/>
        </p:nvSpPr>
        <p:spPr>
          <a:xfrm>
            <a:off x="330963" y="1724172"/>
            <a:ext cx="12551431" cy="1641475"/>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AEEE"/>
              </a:buClr>
              <a:buSzPts val="2000"/>
              <a:buFont typeface="Gill Sans"/>
              <a:buNone/>
            </a:pPr>
            <a:r>
              <a:rPr lang="en-GB" sz="2000" b="1" i="0" u="none" strike="noStrike" cap="none">
                <a:solidFill>
                  <a:srgbClr val="00AEEE"/>
                </a:solidFill>
                <a:latin typeface="Gill Sans"/>
                <a:ea typeface="Gill Sans"/>
                <a:cs typeface="Gill Sans"/>
                <a:sym typeface="Gill Sans"/>
              </a:rPr>
              <a:t>Vocabulary Ninja</a:t>
            </a:r>
            <a:r>
              <a:rPr lang="en-GB" sz="2000" b="0" i="0" u="none" strike="noStrike" cap="none">
                <a:solidFill>
                  <a:srgbClr val="00AEEE"/>
                </a:solidFill>
                <a:latin typeface="Gill Sans"/>
                <a:ea typeface="Gill Sans"/>
                <a:cs typeface="Gill Sans"/>
                <a:sym typeface="Gill Sans"/>
              </a:rPr>
              <a:t> </a:t>
            </a:r>
            <a:r>
              <a:rPr lang="en-GB" sz="2000" b="0" i="0" u="none" strike="noStrike" cap="none">
                <a:solidFill>
                  <a:srgbClr val="000000"/>
                </a:solidFill>
                <a:latin typeface="Gill Sans"/>
                <a:ea typeface="Gill Sans"/>
                <a:cs typeface="Gill Sans"/>
                <a:sym typeface="Gill Sans"/>
              </a:rPr>
              <a:t>believes that words can unlock the doors to a whole new world of understanding. Taking the time to unpick, discuss and understand the meaning of a word is guaranteed to excite and engage your learners! Combining exciting vocabulary with an enthralling topic, it’s main characters and most historic events. Not only focusing on typical noun topic vocabulary, but exploring all other word classes that can bring a topic to life! Words carefully selected to enhance understanding and subsequently children’s reading and writing.</a:t>
            </a:r>
            <a:endParaRPr sz="1400" b="0" i="0" u="none" strike="noStrike" cap="none">
              <a:solidFill>
                <a:srgbClr val="000000"/>
              </a:solidFill>
              <a:latin typeface="Arial"/>
              <a:ea typeface="Arial"/>
              <a:cs typeface="Arial"/>
              <a:sym typeface="Arial"/>
            </a:endParaRPr>
          </a:p>
        </p:txBody>
      </p:sp>
      <p:sp>
        <p:nvSpPr>
          <p:cNvPr id="69" name="Google Shape;69;p2"/>
          <p:cNvSpPr txBox="1"/>
          <p:nvPr/>
        </p:nvSpPr>
        <p:spPr>
          <a:xfrm>
            <a:off x="330976" y="3472200"/>
            <a:ext cx="7200300" cy="5366700"/>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chemeClr val="dk1"/>
              </a:buClr>
              <a:buSzPts val="2400"/>
              <a:buFont typeface="Gill Sans"/>
              <a:buNone/>
            </a:pPr>
            <a:r>
              <a:rPr lang="en-GB" sz="2400" b="1" i="0" u="none" strike="noStrike" cap="none">
                <a:solidFill>
                  <a:srgbClr val="000000"/>
                </a:solidFill>
                <a:latin typeface="Gill Sans"/>
                <a:ea typeface="Gill Sans"/>
                <a:cs typeface="Gill Sans"/>
                <a:sym typeface="Gill Sans"/>
              </a:rPr>
              <a:t>Page 3</a:t>
            </a:r>
            <a:r>
              <a:rPr lang="en-GB" sz="2400" b="0" i="0" u="none" strike="noStrike" cap="none">
                <a:solidFill>
                  <a:srgbClr val="000000"/>
                </a:solidFill>
                <a:latin typeface="Gill Sans"/>
                <a:ea typeface="Gill Sans"/>
                <a:cs typeface="Gill Sans"/>
                <a:sym typeface="Gill Sans"/>
              </a:rPr>
              <a:t> –</a:t>
            </a:r>
            <a:r>
              <a:rPr lang="en-GB" sz="2400" b="0" i="0" u="none" strike="noStrike" cap="none">
                <a:solidFill>
                  <a:srgbClr val="02AEEE"/>
                </a:solidFill>
                <a:latin typeface="Gill Sans"/>
                <a:ea typeface="Gill Sans"/>
                <a:cs typeface="Gill Sans"/>
                <a:sym typeface="Gill Sans"/>
              </a:rPr>
              <a:t> </a:t>
            </a:r>
            <a:r>
              <a:rPr lang="en-GB" sz="2400" b="1" i="0" u="none" strike="noStrike" cap="none">
                <a:solidFill>
                  <a:srgbClr val="C82606"/>
                </a:solidFill>
                <a:latin typeface="Gill Sans"/>
                <a:ea typeface="Gill Sans"/>
                <a:cs typeface="Gill Sans"/>
                <a:sym typeface="Gill Sans"/>
              </a:rPr>
              <a:t> </a:t>
            </a:r>
            <a:r>
              <a:rPr lang="en-GB" sz="2400" b="1" i="0" u="none" strike="noStrike" cap="none">
                <a:solidFill>
                  <a:srgbClr val="02AEEE"/>
                </a:solidFill>
                <a:latin typeface="Gill Sans"/>
                <a:ea typeface="Gill Sans"/>
                <a:cs typeface="Gill Sans"/>
                <a:sym typeface="Gill Sans"/>
              </a:rPr>
              <a:t>TOYS TO REMEMBER.</a:t>
            </a:r>
            <a:endParaRPr sz="1400" b="0" i="0" u="none" strike="noStrike" cap="none">
              <a:solidFill>
                <a:srgbClr val="02AEEE"/>
              </a:solidFill>
              <a:latin typeface="Arial"/>
              <a:ea typeface="Arial"/>
              <a:cs typeface="Arial"/>
              <a:sym typeface="Arial"/>
            </a:endParaRPr>
          </a:p>
          <a:p>
            <a:pPr marL="0" marR="0" lvl="0" indent="0" algn="l" rtl="0">
              <a:lnSpc>
                <a:spcPct val="100000"/>
              </a:lnSpc>
              <a:spcBef>
                <a:spcPts val="0"/>
              </a:spcBef>
              <a:spcAft>
                <a:spcPts val="0"/>
              </a:spcAft>
              <a:buClr>
                <a:schemeClr val="accent1"/>
              </a:buClr>
              <a:buSzPts val="2400"/>
              <a:buFont typeface="Gill Sans"/>
              <a:buNone/>
            </a:pPr>
            <a:r>
              <a:rPr lang="en-GB" sz="2400" b="0" i="0" u="none" strike="noStrike" cap="none">
                <a:solidFill>
                  <a:srgbClr val="000000"/>
                </a:solidFill>
                <a:latin typeface="Gill Sans"/>
                <a:ea typeface="Gill Sans"/>
                <a:cs typeface="Gill Sans"/>
                <a:sym typeface="Gill Sans"/>
              </a:rPr>
              <a:t>Vocabulary lists, great for writing!</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400"/>
              <a:buFont typeface="Gill Sans"/>
              <a:buNone/>
            </a:pPr>
            <a:r>
              <a:rPr lang="en-GB" sz="2400" b="1" i="0" u="none" strike="noStrike" cap="none">
                <a:solidFill>
                  <a:srgbClr val="000000"/>
                </a:solidFill>
                <a:latin typeface="Gill Sans"/>
                <a:ea typeface="Gill Sans"/>
                <a:cs typeface="Gill Sans"/>
                <a:sym typeface="Gill Sans"/>
              </a:rPr>
              <a:t>Page 4</a:t>
            </a:r>
            <a:r>
              <a:rPr lang="en-GB" sz="2400" b="0" i="0" u="none" strike="noStrike" cap="none">
                <a:solidFill>
                  <a:srgbClr val="000000"/>
                </a:solidFill>
                <a:latin typeface="Gill Sans"/>
                <a:ea typeface="Gill Sans"/>
                <a:cs typeface="Gill Sans"/>
                <a:sym typeface="Gill Sans"/>
              </a:rPr>
              <a:t> </a:t>
            </a:r>
            <a:r>
              <a:rPr lang="en-GB" sz="2400" b="1" i="0" u="none" strike="noStrike" cap="none">
                <a:solidFill>
                  <a:srgbClr val="02AEEE"/>
                </a:solidFill>
                <a:latin typeface="Gill Sans"/>
                <a:ea typeface="Gill Sans"/>
                <a:cs typeface="Gill Sans"/>
                <a:sym typeface="Gill Sans"/>
              </a:rPr>
              <a:t>TOYS</a:t>
            </a:r>
            <a:r>
              <a:rPr lang="en-GB" sz="2400" b="1" i="0" u="none" strike="noStrike" cap="none">
                <a:solidFill>
                  <a:srgbClr val="C82606"/>
                </a:solidFill>
                <a:latin typeface="Gill Sans"/>
                <a:ea typeface="Gill Sans"/>
                <a:cs typeface="Gill Sans"/>
                <a:sym typeface="Gill Sans"/>
              </a:rPr>
              <a:t> </a:t>
            </a:r>
            <a:r>
              <a:rPr lang="en-GB" sz="2400" b="1" i="0" u="none" strike="noStrike" cap="none">
                <a:solidFill>
                  <a:srgbClr val="02AEEE"/>
                </a:solidFill>
                <a:latin typeface="Gill Sans"/>
                <a:ea typeface="Gill Sans"/>
                <a:cs typeface="Gill Sans"/>
                <a:sym typeface="Gill Sans"/>
              </a:rPr>
              <a:t>NOUNS</a:t>
            </a:r>
            <a:r>
              <a:rPr lang="en-GB" sz="2400" b="1" i="0" u="none" strike="noStrike" cap="none">
                <a:solidFill>
                  <a:srgbClr val="000000"/>
                </a:solidFill>
                <a:latin typeface="Gill Sans"/>
                <a:ea typeface="Gill Sans"/>
                <a:cs typeface="Gill Sans"/>
                <a:sym typeface="Gill Sans"/>
              </a:rPr>
              <a: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accent1"/>
              </a:buClr>
              <a:buSzPts val="2400"/>
              <a:buFont typeface="Gill Sans"/>
              <a:buNone/>
            </a:pPr>
            <a:r>
              <a:rPr lang="en-GB" sz="2400" b="0" i="0" u="none" strike="noStrike" cap="none">
                <a:solidFill>
                  <a:srgbClr val="000000"/>
                </a:solidFill>
                <a:latin typeface="Gill Sans"/>
                <a:ea typeface="Gill Sans"/>
                <a:cs typeface="Gill Sans"/>
                <a:sym typeface="Gill Sans"/>
              </a:rPr>
              <a:t>A selection of GPP nouns.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400"/>
              <a:buFont typeface="Gill Sans"/>
              <a:buNone/>
            </a:pPr>
            <a:r>
              <a:rPr lang="en-GB" sz="2400" b="1" i="0" u="none" strike="noStrike" cap="none">
                <a:solidFill>
                  <a:srgbClr val="000000"/>
                </a:solidFill>
                <a:latin typeface="Gill Sans"/>
                <a:ea typeface="Gill Sans"/>
                <a:cs typeface="Gill Sans"/>
                <a:sym typeface="Gill Sans"/>
              </a:rPr>
              <a:t>Page 5 - </a:t>
            </a:r>
            <a:r>
              <a:rPr lang="en-GB" sz="2400" b="1" i="0" u="none" strike="noStrike" cap="none">
                <a:solidFill>
                  <a:srgbClr val="02AEEE"/>
                </a:solidFill>
                <a:latin typeface="Gill Sans"/>
                <a:ea typeface="Gill Sans"/>
                <a:cs typeface="Gill Sans"/>
                <a:sym typeface="Gill Sans"/>
              </a:rPr>
              <a:t>TOYS</a:t>
            </a:r>
            <a:r>
              <a:rPr lang="en-GB" sz="2400" b="1" i="0" u="none" strike="noStrike" cap="none">
                <a:solidFill>
                  <a:srgbClr val="C82606"/>
                </a:solidFill>
                <a:latin typeface="Gill Sans"/>
                <a:ea typeface="Gill Sans"/>
                <a:cs typeface="Gill Sans"/>
                <a:sym typeface="Gill Sans"/>
              </a:rPr>
              <a:t> </a:t>
            </a:r>
            <a:r>
              <a:rPr lang="en-GB" sz="2400" b="1" i="0" u="none" strike="noStrike" cap="none">
                <a:solidFill>
                  <a:srgbClr val="02AEEE"/>
                </a:solidFill>
                <a:latin typeface="Gill Sans"/>
                <a:ea typeface="Gill Sans"/>
                <a:cs typeface="Gill Sans"/>
                <a:sym typeface="Gill Sans"/>
              </a:rPr>
              <a:t>VERBS</a:t>
            </a:r>
            <a:r>
              <a:rPr lang="en-GB" sz="2400" b="1" i="0" u="none" strike="noStrike" cap="none">
                <a:solidFill>
                  <a:srgbClr val="000000"/>
                </a:solidFill>
                <a:latin typeface="Gill Sans"/>
                <a:ea typeface="Gill Sans"/>
                <a:cs typeface="Gill Sans"/>
                <a:sym typeface="Gill Sans"/>
              </a:rPr>
              <a: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accent1"/>
              </a:buClr>
              <a:buSzPts val="2400"/>
              <a:buFont typeface="Gill Sans"/>
              <a:buNone/>
            </a:pPr>
            <a:r>
              <a:rPr lang="en-GB" sz="2400" b="0" i="0" u="none" strike="noStrike" cap="none">
                <a:solidFill>
                  <a:srgbClr val="000000"/>
                </a:solidFill>
                <a:latin typeface="Gill Sans"/>
                <a:ea typeface="Gill Sans"/>
                <a:cs typeface="Gill Sans"/>
                <a:sym typeface="Gill Sans"/>
              </a:rPr>
              <a:t>Being, doing, having verbs!#DoIt!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400"/>
              <a:buFont typeface="Gill Sans"/>
              <a:buNone/>
            </a:pPr>
            <a:r>
              <a:rPr lang="en-GB" sz="2400" b="1" i="0" u="none" strike="noStrike" cap="none">
                <a:solidFill>
                  <a:srgbClr val="000000"/>
                </a:solidFill>
                <a:latin typeface="Gill Sans"/>
                <a:ea typeface="Gill Sans"/>
                <a:cs typeface="Gill Sans"/>
                <a:sym typeface="Gill Sans"/>
              </a:rPr>
              <a:t>Page 6</a:t>
            </a:r>
            <a:r>
              <a:rPr lang="en-GB" sz="2400" b="0" i="0" u="none" strike="noStrike" cap="none">
                <a:solidFill>
                  <a:srgbClr val="000000"/>
                </a:solidFill>
                <a:latin typeface="Gill Sans"/>
                <a:ea typeface="Gill Sans"/>
                <a:cs typeface="Gill Sans"/>
                <a:sym typeface="Gill Sans"/>
              </a:rPr>
              <a:t> – </a:t>
            </a:r>
            <a:r>
              <a:rPr lang="en-GB" sz="2400" b="1" i="0" u="none" strike="noStrike" cap="none">
                <a:solidFill>
                  <a:srgbClr val="02AEEE"/>
                </a:solidFill>
                <a:latin typeface="Gill Sans"/>
                <a:ea typeface="Gill Sans"/>
                <a:cs typeface="Gill Sans"/>
                <a:sym typeface="Gill Sans"/>
              </a:rPr>
              <a:t>TOYS</a:t>
            </a:r>
            <a:r>
              <a:rPr lang="en-GB" sz="2400" b="1" i="0" u="none" strike="noStrike" cap="none">
                <a:solidFill>
                  <a:srgbClr val="C82606"/>
                </a:solidFill>
                <a:latin typeface="Gill Sans"/>
                <a:ea typeface="Gill Sans"/>
                <a:cs typeface="Gill Sans"/>
                <a:sym typeface="Gill Sans"/>
              </a:rPr>
              <a:t> </a:t>
            </a:r>
            <a:r>
              <a:rPr lang="en-GB" sz="2400" b="1" i="0" u="none" strike="noStrike" cap="none">
                <a:solidFill>
                  <a:srgbClr val="02AEEE"/>
                </a:solidFill>
                <a:latin typeface="Gill Sans"/>
                <a:ea typeface="Gill Sans"/>
                <a:cs typeface="Gill Sans"/>
                <a:sym typeface="Gill Sans"/>
              </a:rPr>
              <a:t>ADJECTIVES.</a:t>
            </a:r>
            <a:endParaRPr sz="1400" b="0" i="0" u="none" strike="noStrike" cap="none">
              <a:solidFill>
                <a:srgbClr val="02AEEE"/>
              </a:solidFill>
              <a:latin typeface="Arial"/>
              <a:ea typeface="Arial"/>
              <a:cs typeface="Arial"/>
              <a:sym typeface="Arial"/>
            </a:endParaRPr>
          </a:p>
          <a:p>
            <a:pPr marL="0" marR="0" lvl="0" indent="0" algn="l" rtl="0">
              <a:lnSpc>
                <a:spcPct val="100000"/>
              </a:lnSpc>
              <a:spcBef>
                <a:spcPts val="0"/>
              </a:spcBef>
              <a:spcAft>
                <a:spcPts val="0"/>
              </a:spcAft>
              <a:buClr>
                <a:schemeClr val="accent1"/>
              </a:buClr>
              <a:buSzPts val="2400"/>
              <a:buFont typeface="Gill Sans"/>
              <a:buNone/>
            </a:pPr>
            <a:r>
              <a:rPr lang="en-GB" sz="2400" b="0" i="0" u="none" strike="noStrike" cap="none">
                <a:solidFill>
                  <a:srgbClr val="000000"/>
                </a:solidFill>
                <a:latin typeface="Gill Sans"/>
                <a:ea typeface="Gill Sans"/>
                <a:cs typeface="Gill Sans"/>
                <a:sym typeface="Gill Sans"/>
              </a:rPr>
              <a:t>Describe away with these beauties!</a:t>
            </a:r>
            <a:endParaRPr sz="2500" b="1" i="0" u="none" strike="noStrike" cap="none">
              <a:solidFill>
                <a:srgbClr val="000000"/>
              </a:solidFill>
              <a:latin typeface="Gill Sans"/>
              <a:ea typeface="Gill Sans"/>
              <a:cs typeface="Gill Sans"/>
              <a:sym typeface="Gill Sans"/>
            </a:endParaRPr>
          </a:p>
          <a:p>
            <a:pPr marL="0" marR="0" lvl="0" indent="0" algn="l" rtl="0">
              <a:lnSpc>
                <a:spcPct val="100000"/>
              </a:lnSpc>
              <a:spcBef>
                <a:spcPts val="0"/>
              </a:spcBef>
              <a:spcAft>
                <a:spcPts val="0"/>
              </a:spcAft>
              <a:buClr>
                <a:srgbClr val="000000"/>
              </a:buClr>
              <a:buSzPts val="2500"/>
              <a:buFont typeface="Gill Sans"/>
              <a:buNone/>
            </a:pPr>
            <a:r>
              <a:rPr lang="en-GB" sz="2500" b="1" i="0" u="none" strike="noStrike" cap="none">
                <a:solidFill>
                  <a:srgbClr val="000000"/>
                </a:solidFill>
                <a:latin typeface="Gill Sans"/>
                <a:ea typeface="Gill Sans"/>
                <a:cs typeface="Gill Sans"/>
                <a:sym typeface="Gill Sans"/>
              </a:rPr>
              <a:t>Page 7 and 15 </a:t>
            </a:r>
            <a:r>
              <a:rPr lang="en-GB" sz="2500" b="0" i="0" u="none" strike="noStrike" cap="none">
                <a:solidFill>
                  <a:srgbClr val="000000"/>
                </a:solidFill>
                <a:latin typeface="Gill Sans"/>
                <a:ea typeface="Gill Sans"/>
                <a:cs typeface="Gill Sans"/>
                <a:sym typeface="Gill Sans"/>
              </a:rPr>
              <a:t>- </a:t>
            </a:r>
            <a:r>
              <a:rPr lang="en-GB" sz="2500" b="1" i="0" u="none" strike="noStrike" cap="none">
                <a:solidFill>
                  <a:srgbClr val="00AEEE"/>
                </a:solidFill>
                <a:latin typeface="Gill Sans"/>
                <a:ea typeface="Gill Sans"/>
                <a:cs typeface="Gill Sans"/>
                <a:sym typeface="Gill Sans"/>
              </a:rPr>
              <a:t>SYNONYM ALLEY.</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500"/>
              <a:buFont typeface="Gill Sans"/>
              <a:buNone/>
            </a:pPr>
            <a:r>
              <a:rPr lang="en-GB" sz="2500" b="0" i="0" u="none" strike="noStrike" cap="none">
                <a:solidFill>
                  <a:schemeClr val="dk1"/>
                </a:solidFill>
                <a:latin typeface="Gill Sans"/>
                <a:ea typeface="Gill Sans"/>
                <a:cs typeface="Gill Sans"/>
                <a:sym typeface="Gill Sans"/>
              </a:rPr>
              <a:t>Match the up levelled meaning.</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500"/>
              <a:buFont typeface="Gill Sans"/>
              <a:buNone/>
            </a:pPr>
            <a:r>
              <a:rPr lang="en-GB" sz="2500" b="1" i="0" u="none" strike="noStrike" cap="none">
                <a:solidFill>
                  <a:srgbClr val="000000"/>
                </a:solidFill>
                <a:latin typeface="Gill Sans"/>
                <a:ea typeface="Gill Sans"/>
                <a:cs typeface="Gill Sans"/>
                <a:sym typeface="Gill Sans"/>
              </a:rPr>
              <a:t>Page 8</a:t>
            </a:r>
            <a:r>
              <a:rPr lang="en-GB" sz="2500" b="0" i="0" u="none" strike="noStrike" cap="none">
                <a:solidFill>
                  <a:srgbClr val="000000"/>
                </a:solidFill>
                <a:latin typeface="Gill Sans"/>
                <a:ea typeface="Gill Sans"/>
                <a:cs typeface="Gill Sans"/>
                <a:sym typeface="Gill Sans"/>
              </a:rPr>
              <a:t> - </a:t>
            </a:r>
            <a:r>
              <a:rPr lang="en-GB" sz="2500" b="1" i="0" u="none" strike="noStrike" cap="none">
                <a:solidFill>
                  <a:srgbClr val="00AEEE"/>
                </a:solidFill>
                <a:latin typeface="Gill Sans"/>
                <a:ea typeface="Gill Sans"/>
                <a:cs typeface="Gill Sans"/>
                <a:sym typeface="Gill Sans"/>
              </a:rPr>
              <a:t>VOCABULARY LABORATORY.</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500"/>
              <a:buFont typeface="Gill Sans"/>
              <a:buNone/>
            </a:pPr>
            <a:r>
              <a:rPr lang="en-GB" sz="2500" b="0" i="0" u="none" strike="noStrike" cap="none">
                <a:solidFill>
                  <a:schemeClr val="dk1"/>
                </a:solidFill>
                <a:latin typeface="Gill Sans"/>
                <a:ea typeface="Gill Sans"/>
                <a:cs typeface="Gill Sans"/>
                <a:sym typeface="Gill Sans"/>
              </a:rPr>
              <a:t>Explore definitions, rehearse and explore.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500"/>
              <a:buFont typeface="Gill Sans"/>
              <a:buNone/>
            </a:pPr>
            <a:r>
              <a:rPr lang="en-GB" sz="2500" b="1" i="0" u="none" strike="noStrike" cap="none">
                <a:solidFill>
                  <a:srgbClr val="000000"/>
                </a:solidFill>
                <a:latin typeface="Gill Sans"/>
                <a:ea typeface="Gill Sans"/>
                <a:cs typeface="Gill Sans"/>
                <a:sym typeface="Gill Sans"/>
              </a:rPr>
              <a:t>Page 9</a:t>
            </a:r>
            <a:r>
              <a:rPr lang="en-GB" sz="2500" b="0" i="0" u="none" strike="noStrike" cap="none">
                <a:solidFill>
                  <a:srgbClr val="000000"/>
                </a:solidFill>
                <a:latin typeface="Gill Sans"/>
                <a:ea typeface="Gill Sans"/>
                <a:cs typeface="Gill Sans"/>
                <a:sym typeface="Gill Sans"/>
              </a:rPr>
              <a:t> - </a:t>
            </a:r>
            <a:r>
              <a:rPr lang="en-GB" sz="2500" b="1" i="0" u="none" strike="noStrike" cap="none">
                <a:solidFill>
                  <a:srgbClr val="00AEEE"/>
                </a:solidFill>
                <a:latin typeface="Gill Sans"/>
                <a:ea typeface="Gill Sans"/>
                <a:cs typeface="Gill Sans"/>
                <a:sym typeface="Gill Sans"/>
              </a:rPr>
              <a:t>ENTHRALLING ETYMOLOGY.</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500"/>
              <a:buFont typeface="Gill Sans"/>
              <a:buNone/>
            </a:pPr>
            <a:r>
              <a:rPr lang="en-GB" sz="2500" b="0" i="0" u="none" strike="noStrike" cap="none">
                <a:solidFill>
                  <a:schemeClr val="dk1"/>
                </a:solidFill>
                <a:latin typeface="Gill Sans"/>
                <a:ea typeface="Gill Sans"/>
                <a:cs typeface="Gill Sans"/>
                <a:sym typeface="Gill Sans"/>
              </a:rPr>
              <a:t>Where did it come from? No way! Really?</a:t>
            </a:r>
            <a:endParaRPr sz="1400" b="0" i="0" u="none" strike="noStrike" cap="none">
              <a:solidFill>
                <a:srgbClr val="000000"/>
              </a:solidFill>
              <a:latin typeface="Arial"/>
              <a:ea typeface="Arial"/>
              <a:cs typeface="Arial"/>
              <a:sym typeface="Arial"/>
            </a:endParaRPr>
          </a:p>
        </p:txBody>
      </p:sp>
      <p:sp>
        <p:nvSpPr>
          <p:cNvPr id="70" name="Google Shape;70;p2"/>
          <p:cNvSpPr txBox="1"/>
          <p:nvPr/>
        </p:nvSpPr>
        <p:spPr>
          <a:xfrm>
            <a:off x="7132573" y="3472207"/>
            <a:ext cx="6568500" cy="2796300"/>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000000"/>
              </a:buClr>
              <a:buSzPts val="2500"/>
              <a:buFont typeface="Gill Sans"/>
              <a:buNone/>
            </a:pPr>
            <a:r>
              <a:rPr lang="en-GB" sz="2500" b="1" i="0" u="none" strike="noStrike" cap="none">
                <a:solidFill>
                  <a:srgbClr val="000000"/>
                </a:solidFill>
                <a:latin typeface="Gill Sans"/>
                <a:ea typeface="Gill Sans"/>
                <a:cs typeface="Gill Sans"/>
                <a:sym typeface="Gill Sans"/>
              </a:rPr>
              <a:t>Page 10</a:t>
            </a:r>
            <a:r>
              <a:rPr lang="en-GB" sz="2500" b="0" i="0" u="none" strike="noStrike" cap="none">
                <a:solidFill>
                  <a:srgbClr val="000000"/>
                </a:solidFill>
                <a:latin typeface="Gill Sans"/>
                <a:ea typeface="Gill Sans"/>
                <a:cs typeface="Gill Sans"/>
                <a:sym typeface="Gill Sans"/>
              </a:rPr>
              <a:t> - </a:t>
            </a:r>
            <a:r>
              <a:rPr lang="en-GB" sz="2500" b="1" i="0" u="none" strike="noStrike" cap="none">
                <a:solidFill>
                  <a:srgbClr val="00AEEE"/>
                </a:solidFill>
                <a:latin typeface="Gill Sans"/>
                <a:ea typeface="Gill Sans"/>
                <a:cs typeface="Gill Sans"/>
                <a:sym typeface="Gill Sans"/>
              </a:rPr>
              <a:t>NINJA CERTIFICATES.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500"/>
              <a:buFont typeface="Gill Sans"/>
              <a:buNone/>
            </a:pPr>
            <a:r>
              <a:rPr lang="en-GB" sz="2500" b="0" i="0" u="none" strike="noStrike" cap="none">
                <a:solidFill>
                  <a:schemeClr val="dk1"/>
                </a:solidFill>
                <a:latin typeface="Gill Sans"/>
                <a:ea typeface="Gill Sans"/>
                <a:cs typeface="Gill Sans"/>
                <a:sym typeface="Gill Sans"/>
              </a:rPr>
              <a:t>Celebrate success! Ninja style.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500"/>
              <a:buFont typeface="Gill Sans"/>
              <a:buNone/>
            </a:pPr>
            <a:r>
              <a:rPr lang="en-GB" sz="2500" b="1" i="0" u="none" strike="noStrike" cap="none">
                <a:solidFill>
                  <a:srgbClr val="000000"/>
                </a:solidFill>
                <a:latin typeface="Gill Sans"/>
                <a:ea typeface="Gill Sans"/>
                <a:cs typeface="Gill Sans"/>
                <a:sym typeface="Gill Sans"/>
              </a:rPr>
              <a:t>Page 11 and 12</a:t>
            </a:r>
            <a:r>
              <a:rPr lang="en-GB" sz="2500" b="0" i="0" u="none" strike="noStrike" cap="none">
                <a:solidFill>
                  <a:srgbClr val="000000"/>
                </a:solidFill>
                <a:latin typeface="Gill Sans"/>
                <a:ea typeface="Gill Sans"/>
                <a:cs typeface="Gill Sans"/>
                <a:sym typeface="Gill Sans"/>
              </a:rPr>
              <a:t> - </a:t>
            </a:r>
            <a:r>
              <a:rPr lang="en-GB" sz="2500" b="1" i="0" u="none" strike="noStrike" cap="none">
                <a:solidFill>
                  <a:srgbClr val="00AEEE"/>
                </a:solidFill>
                <a:latin typeface="Gill Sans"/>
                <a:ea typeface="Gill Sans"/>
                <a:cs typeface="Gill Sans"/>
                <a:sym typeface="Gill Sans"/>
              </a:rPr>
              <a:t>VOCAB TEACHING TECHNIQUES.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500"/>
              <a:buFont typeface="Gill Sans"/>
              <a:buNone/>
            </a:pPr>
            <a:r>
              <a:rPr lang="en-GB" sz="2500" b="0" i="0" u="none" strike="noStrike" cap="none">
                <a:solidFill>
                  <a:schemeClr val="dk1"/>
                </a:solidFill>
                <a:latin typeface="Gill Sans"/>
                <a:ea typeface="Gill Sans"/>
                <a:cs typeface="Gill Sans"/>
                <a:sym typeface="Gill Sans"/>
              </a:rPr>
              <a:t>How to make this pack have impact!</a:t>
            </a:r>
            <a:endParaRPr sz="3600" b="1" i="0" u="none" strike="noStrike" cap="none">
              <a:solidFill>
                <a:schemeClr val="dk1"/>
              </a:solidFill>
              <a:latin typeface="Gill Sans"/>
              <a:ea typeface="Gill Sans"/>
              <a:cs typeface="Gill Sans"/>
              <a:sym typeface="Gill Sans"/>
            </a:endParaRPr>
          </a:p>
          <a:p>
            <a:pPr marL="0" marR="0" lvl="0" indent="0" algn="l" rtl="0">
              <a:lnSpc>
                <a:spcPct val="100000"/>
              </a:lnSpc>
              <a:spcBef>
                <a:spcPts val="0"/>
              </a:spcBef>
              <a:spcAft>
                <a:spcPts val="0"/>
              </a:spcAft>
              <a:buClr>
                <a:srgbClr val="000000"/>
              </a:buClr>
              <a:buSzPts val="2500"/>
              <a:buFont typeface="Gill Sans"/>
              <a:buNone/>
            </a:pPr>
            <a:r>
              <a:rPr lang="en-GB" sz="2500" b="1" i="0" u="none" strike="noStrike" cap="none">
                <a:solidFill>
                  <a:srgbClr val="000000"/>
                </a:solidFill>
                <a:latin typeface="Gill Sans"/>
                <a:ea typeface="Gill Sans"/>
                <a:cs typeface="Gill Sans"/>
                <a:sym typeface="Gill Sans"/>
              </a:rPr>
              <a:t>Page 13</a:t>
            </a:r>
            <a:r>
              <a:rPr lang="en-GB" sz="2500" b="1" i="0" u="none" strike="noStrike" cap="none">
                <a:solidFill>
                  <a:srgbClr val="C82606"/>
                </a:solidFill>
                <a:latin typeface="Gill Sans"/>
                <a:ea typeface="Gill Sans"/>
                <a:cs typeface="Gill Sans"/>
                <a:sym typeface="Gill Sans"/>
              </a:rPr>
              <a:t> </a:t>
            </a:r>
            <a:r>
              <a:rPr lang="en-GB" sz="2500" b="0" i="0" u="none" strike="noStrike" cap="none">
                <a:solidFill>
                  <a:srgbClr val="000000"/>
                </a:solidFill>
                <a:latin typeface="Gill Sans"/>
                <a:ea typeface="Gill Sans"/>
                <a:cs typeface="Gill Sans"/>
                <a:sym typeface="Gill Sans"/>
              </a:rPr>
              <a:t>-</a:t>
            </a:r>
            <a:r>
              <a:rPr lang="en-GB" sz="2500" b="1" i="0" u="none" strike="noStrike" cap="none">
                <a:solidFill>
                  <a:srgbClr val="C82606"/>
                </a:solidFill>
                <a:latin typeface="Gill Sans"/>
                <a:ea typeface="Gill Sans"/>
                <a:cs typeface="Gill Sans"/>
                <a:sym typeface="Gill Sans"/>
              </a:rPr>
              <a:t> </a:t>
            </a:r>
            <a:r>
              <a:rPr lang="en-GB" sz="2500" b="1" i="0" u="none" strike="noStrike" cap="none">
                <a:solidFill>
                  <a:srgbClr val="00AEEE"/>
                </a:solidFill>
                <a:latin typeface="Gill Sans"/>
                <a:ea typeface="Gill Sans"/>
                <a:cs typeface="Gill Sans"/>
                <a:sym typeface="Gill Sans"/>
              </a:rPr>
              <a:t>DISPLAY SLIPS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500"/>
              <a:buFont typeface="Gill Sans"/>
              <a:buNone/>
            </a:pPr>
            <a:r>
              <a:rPr lang="en-GB" sz="2500" b="0" i="0" u="none" strike="noStrike" cap="none">
                <a:solidFill>
                  <a:schemeClr val="dk1"/>
                </a:solidFill>
                <a:latin typeface="Gill Sans"/>
                <a:ea typeface="Gill Sans"/>
                <a:cs typeface="Gill Sans"/>
                <a:sym typeface="Gill Sans"/>
              </a:rPr>
              <a:t>Print, write on, display, discuss, use!</a:t>
            </a:r>
            <a:endParaRPr sz="1400" b="0" i="0" u="none" strike="noStrike" cap="none">
              <a:solidFill>
                <a:srgbClr val="000000"/>
              </a:solidFill>
              <a:latin typeface="Arial"/>
              <a:ea typeface="Arial"/>
              <a:cs typeface="Arial"/>
              <a:sym typeface="Arial"/>
            </a:endParaRPr>
          </a:p>
        </p:txBody>
      </p:sp>
      <p:pic>
        <p:nvPicPr>
          <p:cNvPr id="71" name="Google Shape;71;p2" descr="Logo, company name&#10;&#10;Description automatically generated"/>
          <p:cNvPicPr preferRelativeResize="0"/>
          <p:nvPr/>
        </p:nvPicPr>
        <p:blipFill rotWithShape="1">
          <a:blip r:embed="rId3">
            <a:alphaModFix/>
          </a:blip>
          <a:srcRect t="24752" b="42672"/>
          <a:stretch/>
        </p:blipFill>
        <p:spPr>
          <a:xfrm>
            <a:off x="6899391" y="8016553"/>
            <a:ext cx="6360934" cy="1737047"/>
          </a:xfrm>
          <a:prstGeom prst="rect">
            <a:avLst/>
          </a:prstGeom>
          <a:noFill/>
          <a:ln>
            <a:noFill/>
          </a:ln>
        </p:spPr>
      </p:pic>
      <p:sp>
        <p:nvSpPr>
          <p:cNvPr id="72" name="Google Shape;72;p2"/>
          <p:cNvSpPr txBox="1"/>
          <p:nvPr/>
        </p:nvSpPr>
        <p:spPr>
          <a:xfrm>
            <a:off x="5575702" y="9491990"/>
            <a:ext cx="1853400" cy="261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A5A5A5"/>
              </a:buClr>
              <a:buSzPts val="1100"/>
              <a:buFont typeface="Gill Sans"/>
              <a:buNone/>
            </a:pPr>
            <a:r>
              <a:rPr lang="en-GB" sz="1100" b="0" i="0" u="none" strike="noStrike" cap="none">
                <a:solidFill>
                  <a:srgbClr val="A5A5A5"/>
                </a:solidFill>
                <a:latin typeface="Gill Sans"/>
                <a:ea typeface="Gill Sans"/>
                <a:cs typeface="Gill Sans"/>
                <a:sym typeface="Gill Sans"/>
              </a:rPr>
              <a:t>© Vocabulary Ninja Ltd 2021</a:t>
            </a:r>
            <a:endParaRPr sz="1400" b="0" i="0" u="none" strike="noStrike" cap="none">
              <a:solidFill>
                <a:srgbClr val="000000"/>
              </a:solidFill>
              <a:latin typeface="Arial"/>
              <a:ea typeface="Arial"/>
              <a:cs typeface="Arial"/>
              <a:sym typeface="Arial"/>
            </a:endParaRPr>
          </a:p>
        </p:txBody>
      </p:sp>
      <p:pic>
        <p:nvPicPr>
          <p:cNvPr id="73" name="Google Shape;73;p2" descr="Text&#10;&#10;Description automatically generated"/>
          <p:cNvPicPr preferRelativeResize="0"/>
          <p:nvPr/>
        </p:nvPicPr>
        <p:blipFill rotWithShape="1">
          <a:blip r:embed="rId4">
            <a:alphaModFix/>
          </a:blip>
          <a:srcRect l="15591" t="66485" r="13331" b="18124"/>
          <a:stretch/>
        </p:blipFill>
        <p:spPr>
          <a:xfrm>
            <a:off x="55560" y="164498"/>
            <a:ext cx="12805948" cy="15596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3"/>
          <p:cNvSpPr txBox="1"/>
          <p:nvPr/>
        </p:nvSpPr>
        <p:spPr>
          <a:xfrm>
            <a:off x="87784" y="9277482"/>
            <a:ext cx="230832" cy="41036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000"/>
              <a:buFont typeface="Gill Sans"/>
              <a:buNone/>
            </a:pPr>
            <a:r>
              <a:rPr lang="en-GB" sz="2000" b="0" i="0" u="none" strike="noStrike" cap="none">
                <a:solidFill>
                  <a:srgbClr val="000000"/>
                </a:solidFill>
                <a:latin typeface="Gill Sans"/>
                <a:ea typeface="Gill Sans"/>
                <a:cs typeface="Gill Sans"/>
                <a:sym typeface="Gill Sans"/>
              </a:rPr>
              <a:t>3</a:t>
            </a:r>
            <a:endParaRPr sz="1400" b="0" i="0" u="none" strike="noStrike" cap="none">
              <a:solidFill>
                <a:srgbClr val="000000"/>
              </a:solidFill>
              <a:latin typeface="Arial"/>
              <a:ea typeface="Arial"/>
              <a:cs typeface="Arial"/>
              <a:sym typeface="Arial"/>
            </a:endParaRPr>
          </a:p>
        </p:txBody>
      </p:sp>
      <p:graphicFrame>
        <p:nvGraphicFramePr>
          <p:cNvPr id="79" name="Google Shape;79;p3"/>
          <p:cNvGraphicFramePr/>
          <p:nvPr/>
        </p:nvGraphicFramePr>
        <p:xfrm>
          <a:off x="336656" y="174615"/>
          <a:ext cx="12390075" cy="8773875"/>
        </p:xfrm>
        <a:graphic>
          <a:graphicData uri="http://schemas.openxmlformats.org/drawingml/2006/table">
            <a:tbl>
              <a:tblPr firstRow="1" bandRow="1">
                <a:noFill/>
                <a:tableStyleId>{91180101-3CB6-4742-B602-9452B887A8B5}</a:tableStyleId>
              </a:tblPr>
              <a:tblGrid>
                <a:gridCol w="4130025">
                  <a:extLst>
                    <a:ext uri="{9D8B030D-6E8A-4147-A177-3AD203B41FA5}">
                      <a16:colId xmlns:a16="http://schemas.microsoft.com/office/drawing/2014/main" val="20000"/>
                    </a:ext>
                  </a:extLst>
                </a:gridCol>
                <a:gridCol w="4130025">
                  <a:extLst>
                    <a:ext uri="{9D8B030D-6E8A-4147-A177-3AD203B41FA5}">
                      <a16:colId xmlns:a16="http://schemas.microsoft.com/office/drawing/2014/main" val="20001"/>
                    </a:ext>
                  </a:extLst>
                </a:gridCol>
                <a:gridCol w="4130025">
                  <a:extLst>
                    <a:ext uri="{9D8B030D-6E8A-4147-A177-3AD203B41FA5}">
                      <a16:colId xmlns:a16="http://schemas.microsoft.com/office/drawing/2014/main" val="20002"/>
                    </a:ext>
                  </a:extLst>
                </a:gridCol>
              </a:tblGrid>
              <a:tr h="591400">
                <a:tc>
                  <a:txBody>
                    <a:bodyPr/>
                    <a:lstStyle/>
                    <a:p>
                      <a:pPr marL="0" marR="0" lvl="0" indent="0" algn="ctr" rtl="0">
                        <a:lnSpc>
                          <a:spcPct val="100000"/>
                        </a:lnSpc>
                        <a:spcBef>
                          <a:spcPts val="0"/>
                        </a:spcBef>
                        <a:spcAft>
                          <a:spcPts val="0"/>
                        </a:spcAft>
                        <a:buClr>
                          <a:srgbClr val="02AEEE"/>
                        </a:buClr>
                        <a:buSzPts val="2400"/>
                        <a:buFont typeface="Gill Sans"/>
                        <a:buNone/>
                      </a:pPr>
                      <a:r>
                        <a:rPr lang="en-GB" sz="2400" b="1" u="none" strike="noStrike" cap="none">
                          <a:solidFill>
                            <a:srgbClr val="02AEEE"/>
                          </a:solidFill>
                          <a:latin typeface="Gill Sans"/>
                          <a:ea typeface="Gill Sans"/>
                          <a:cs typeface="Gill Sans"/>
                          <a:sym typeface="Gill Sans"/>
                        </a:rPr>
                        <a:t>Victorian Toys</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2AEEE"/>
                        </a:buClr>
                        <a:buSzPts val="2400"/>
                        <a:buFont typeface="Gill Sans"/>
                        <a:buNone/>
                      </a:pPr>
                      <a:r>
                        <a:rPr lang="en-GB" sz="2400" b="1" u="none" strike="noStrike" cap="none">
                          <a:solidFill>
                            <a:srgbClr val="02AEEE"/>
                          </a:solidFill>
                          <a:latin typeface="Gill Sans"/>
                          <a:ea typeface="Gill Sans"/>
                          <a:cs typeface="Gill Sans"/>
                          <a:sym typeface="Gill Sans"/>
                        </a:rPr>
                        <a:t>1990’s Toys</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2AEEE"/>
                        </a:buClr>
                        <a:buSzPts val="2400"/>
                        <a:buFont typeface="Gill Sans"/>
                        <a:buNone/>
                      </a:pPr>
                      <a:r>
                        <a:rPr lang="en-GB" sz="2400" b="1" u="none" strike="noStrike" cap="none">
                          <a:solidFill>
                            <a:srgbClr val="02AEEE"/>
                          </a:solidFill>
                          <a:latin typeface="Gill Sans"/>
                          <a:ea typeface="Gill Sans"/>
                          <a:cs typeface="Gill Sans"/>
                          <a:sym typeface="Gill Sans"/>
                        </a:rPr>
                        <a:t>Modern Toys</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0"/>
                  </a:ext>
                </a:extLst>
              </a:tr>
              <a:tr h="591400">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yo-yo</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Tamagotchi</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iPad / tablets</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1"/>
                  </a:ext>
                </a:extLst>
              </a:tr>
              <a:tr h="591400">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pop gun</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Mr. Frosty</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Lego kits</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2"/>
                  </a:ext>
                </a:extLst>
              </a:tr>
              <a:tr h="591400">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whip and top</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Furby</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Hatchimals</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3"/>
                  </a:ext>
                </a:extLst>
              </a:tr>
              <a:tr h="800450">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wooden acrobats</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Hungry Hippos</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Nintendo / Xbox</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4"/>
                  </a:ext>
                </a:extLst>
              </a:tr>
              <a:tr h="591400">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cup and ball</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Mr Potato Head</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Trading Cards</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5"/>
                  </a:ext>
                </a:extLst>
              </a:tr>
              <a:tr h="591400">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Jacob’s ladder</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My Little Pony</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Kiddy Zoom</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6"/>
                  </a:ext>
                </a:extLst>
              </a:tr>
              <a:tr h="800450">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marbles</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Magna Doodle</a:t>
                      </a:r>
                      <a:endParaRPr sz="2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Scooter</a:t>
                      </a:r>
                      <a:endParaRPr sz="2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7"/>
                  </a:ext>
                </a:extLst>
              </a:tr>
              <a:tr h="591400">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wooden blocks</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Game Boy</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Transformer Figures</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8"/>
                  </a:ext>
                </a:extLst>
              </a:tr>
              <a:tr h="591400">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hopscotch</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Pogs</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Fidget Spinners</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9"/>
                  </a:ext>
                </a:extLst>
              </a:tr>
              <a:tr h="800450">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Punch and Judy</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Power Rangers</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Paw Patrol Toys</a:t>
                      </a:r>
                      <a:endParaRPr sz="2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10"/>
                  </a:ext>
                </a:extLst>
              </a:tr>
              <a:tr h="554475">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doll’s house</a:t>
                      </a:r>
                      <a:endParaRPr sz="2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Stretch Armstrong</a:t>
                      </a:r>
                      <a:endParaRPr sz="2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Wheelies</a:t>
                      </a: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11"/>
                  </a:ext>
                </a:extLst>
              </a:tr>
              <a:tr h="543425">
                <a:tc>
                  <a:txBody>
                    <a:bodyPr/>
                    <a:lstStyle/>
                    <a:p>
                      <a:pPr marL="0" marR="0" lvl="0" indent="0" algn="ctr" rtl="0">
                        <a:lnSpc>
                          <a:spcPct val="100000"/>
                        </a:lnSpc>
                        <a:spcBef>
                          <a:spcPts val="0"/>
                        </a:spcBef>
                        <a:spcAft>
                          <a:spcPts val="0"/>
                        </a:spcAft>
                        <a:buClr>
                          <a:srgbClr val="000000"/>
                        </a:buClr>
                        <a:buSzPts val="2400"/>
                        <a:buFont typeface="Arial"/>
                        <a:buNone/>
                      </a:pPr>
                      <a:r>
                        <a:rPr lang="en-GB" sz="2400" u="none" strike="noStrike" cap="none">
                          <a:latin typeface="Gill Sans"/>
                          <a:ea typeface="Gill Sans"/>
                          <a:cs typeface="Gill Sans"/>
                          <a:sym typeface="Gill Sans"/>
                        </a:rPr>
                        <a:t>rocking horse</a:t>
                      </a:r>
                      <a:endParaRPr sz="2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400"/>
                        <a:buFont typeface="Arial"/>
                        <a:buNone/>
                      </a:pPr>
                      <a:r>
                        <a:rPr lang="en-GB" sz="2400" u="none" strike="noStrike" cap="none">
                          <a:latin typeface="Gill Sans"/>
                          <a:ea typeface="Gill Sans"/>
                          <a:cs typeface="Gill Sans"/>
                          <a:sym typeface="Gill Sans"/>
                        </a:rPr>
                        <a:t>Buckaroo</a:t>
                      </a:r>
                      <a:endParaRPr sz="2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400"/>
                        <a:buFont typeface="Arial"/>
                        <a:buNone/>
                      </a:pPr>
                      <a:endParaRPr sz="2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12"/>
                  </a:ext>
                </a:extLst>
              </a:tr>
              <a:tr h="543425">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Bilbo catcher</a:t>
                      </a:r>
                      <a:endParaRPr sz="2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r>
                        <a:rPr lang="en-GB" sz="2400" u="none" strike="noStrike" cap="none">
                          <a:latin typeface="Gill Sans"/>
                          <a:ea typeface="Gill Sans"/>
                          <a:cs typeface="Gill Sans"/>
                          <a:sym typeface="Gill Sans"/>
                        </a:rPr>
                        <a:t> Teenage Ninja Turtles ’</a:t>
                      </a:r>
                      <a:endParaRPr sz="2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400"/>
                        <a:buFont typeface="Gill Sans"/>
                        <a:buNone/>
                      </a:pPr>
                      <a:endParaRPr sz="2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13"/>
                  </a:ext>
                </a:extLst>
              </a:tr>
            </a:tbl>
          </a:graphicData>
        </a:graphic>
      </p:graphicFrame>
      <p:pic>
        <p:nvPicPr>
          <p:cNvPr id="80" name="Google Shape;80;p3" descr="Logo, company name&#10;&#10;Description automatically generated"/>
          <p:cNvPicPr preferRelativeResize="0"/>
          <p:nvPr/>
        </p:nvPicPr>
        <p:blipFill rotWithShape="1">
          <a:blip r:embed="rId3">
            <a:alphaModFix/>
          </a:blip>
          <a:srcRect l="67906" t="24752" b="42672"/>
          <a:stretch/>
        </p:blipFill>
        <p:spPr>
          <a:xfrm>
            <a:off x="11688417" y="8512182"/>
            <a:ext cx="1458990" cy="1241417"/>
          </a:xfrm>
          <a:prstGeom prst="rect">
            <a:avLst/>
          </a:prstGeom>
          <a:noFill/>
          <a:ln>
            <a:noFill/>
          </a:ln>
        </p:spPr>
      </p:pic>
      <p:sp>
        <p:nvSpPr>
          <p:cNvPr id="81" name="Google Shape;81;p3"/>
          <p:cNvSpPr txBox="1"/>
          <p:nvPr/>
        </p:nvSpPr>
        <p:spPr>
          <a:xfrm>
            <a:off x="5575702" y="9491990"/>
            <a:ext cx="1853400" cy="261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A5A5A5"/>
              </a:buClr>
              <a:buSzPts val="1100"/>
              <a:buFont typeface="Gill Sans"/>
              <a:buNone/>
            </a:pPr>
            <a:r>
              <a:rPr lang="en-GB" sz="1100" b="0" i="0" u="none" strike="noStrike" cap="none">
                <a:solidFill>
                  <a:srgbClr val="A5A5A5"/>
                </a:solidFill>
                <a:latin typeface="Gill Sans"/>
                <a:ea typeface="Gill Sans"/>
                <a:cs typeface="Gill Sans"/>
                <a:sym typeface="Gill Sans"/>
              </a:rPr>
              <a:t>© Vocabulary Ninja Ltd 2021</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4"/>
          <p:cNvSpPr txBox="1"/>
          <p:nvPr/>
        </p:nvSpPr>
        <p:spPr>
          <a:xfrm>
            <a:off x="87784" y="9277482"/>
            <a:ext cx="230832" cy="41036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000"/>
              <a:buFont typeface="Gill Sans"/>
              <a:buNone/>
            </a:pPr>
            <a:r>
              <a:rPr lang="en-GB" sz="2000" b="0" i="0" u="none" strike="noStrike" cap="none">
                <a:solidFill>
                  <a:srgbClr val="000000"/>
                </a:solidFill>
                <a:latin typeface="Gill Sans"/>
                <a:ea typeface="Gill Sans"/>
                <a:cs typeface="Gill Sans"/>
                <a:sym typeface="Gill Sans"/>
              </a:rPr>
              <a:t>4</a:t>
            </a:r>
            <a:endParaRPr sz="1400" b="0" i="0" u="none" strike="noStrike" cap="none">
              <a:solidFill>
                <a:srgbClr val="000000"/>
              </a:solidFill>
              <a:latin typeface="Arial"/>
              <a:ea typeface="Arial"/>
              <a:cs typeface="Arial"/>
              <a:sym typeface="Arial"/>
            </a:endParaRPr>
          </a:p>
        </p:txBody>
      </p:sp>
      <p:pic>
        <p:nvPicPr>
          <p:cNvPr id="87" name="Google Shape;87;p4" descr="9683AC4C-ABC4-4794-BAA2-9EBF2ECD8F90-L0-001.png"/>
          <p:cNvPicPr preferRelativeResize="0"/>
          <p:nvPr/>
        </p:nvPicPr>
        <p:blipFill rotWithShape="1">
          <a:blip r:embed="rId3">
            <a:alphaModFix/>
          </a:blip>
          <a:srcRect/>
          <a:stretch/>
        </p:blipFill>
        <p:spPr>
          <a:xfrm>
            <a:off x="8683138" y="148520"/>
            <a:ext cx="595748" cy="782549"/>
          </a:xfrm>
          <a:prstGeom prst="rect">
            <a:avLst/>
          </a:prstGeom>
          <a:noFill/>
          <a:ln>
            <a:noFill/>
          </a:ln>
        </p:spPr>
      </p:pic>
      <p:sp>
        <p:nvSpPr>
          <p:cNvPr id="88" name="Google Shape;88;p4"/>
          <p:cNvSpPr txBox="1"/>
          <p:nvPr/>
        </p:nvSpPr>
        <p:spPr>
          <a:xfrm>
            <a:off x="9309199" y="255179"/>
            <a:ext cx="3447864" cy="1333698"/>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1600"/>
              <a:buFont typeface="Gill Sans"/>
              <a:buNone/>
            </a:pPr>
            <a:r>
              <a:rPr lang="en-GB" sz="1600" b="1" i="0" u="none" strike="noStrike" cap="none">
                <a:solidFill>
                  <a:schemeClr val="dk1"/>
                </a:solidFill>
                <a:latin typeface="Gill Sans"/>
                <a:ea typeface="Gill Sans"/>
                <a:cs typeface="Gill Sans"/>
                <a:sym typeface="Gill Sans"/>
              </a:rPr>
              <a:t>Vocabulary Ninja Grammar Focus</a:t>
            </a:r>
            <a:r>
              <a:rPr lang="en-GB" sz="1600" b="1" i="0" u="none" strike="noStrike" cap="none">
                <a:solidFill>
                  <a:srgbClr val="02AEEE"/>
                </a:solidFill>
                <a:latin typeface="Gill Sans"/>
                <a:ea typeface="Gill Sans"/>
                <a:cs typeface="Gill Sans"/>
                <a:sym typeface="Gill Sans"/>
              </a:rPr>
              <a:t>: </a:t>
            </a:r>
            <a:r>
              <a:rPr lang="en-GB" sz="1600" b="0" i="0" u="none" strike="noStrike" cap="none">
                <a:solidFill>
                  <a:srgbClr val="000000"/>
                </a:solidFill>
                <a:latin typeface="Gill Sans"/>
                <a:ea typeface="Gill Sans"/>
                <a:cs typeface="Gill Sans"/>
                <a:sym typeface="Gill Sans"/>
              </a:rPr>
              <a:t>Discuss proper, common, abstract and collective nouns. Which features are needed for proper nouns? Can you identify any below?</a:t>
            </a:r>
            <a:endParaRPr sz="1400" b="0" i="0" u="none" strike="noStrike" cap="none">
              <a:solidFill>
                <a:srgbClr val="000000"/>
              </a:solidFill>
              <a:latin typeface="Arial"/>
              <a:ea typeface="Arial"/>
              <a:cs typeface="Arial"/>
              <a:sym typeface="Arial"/>
            </a:endParaRPr>
          </a:p>
        </p:txBody>
      </p:sp>
      <p:pic>
        <p:nvPicPr>
          <p:cNvPr id="89" name="Google Shape;89;p4" descr="Logo, company name&#10;&#10;Description automatically generated"/>
          <p:cNvPicPr preferRelativeResize="0"/>
          <p:nvPr/>
        </p:nvPicPr>
        <p:blipFill rotWithShape="1">
          <a:blip r:embed="rId4">
            <a:alphaModFix/>
          </a:blip>
          <a:srcRect l="67906" t="24752" b="42672"/>
          <a:stretch/>
        </p:blipFill>
        <p:spPr>
          <a:xfrm>
            <a:off x="11688417" y="8512182"/>
            <a:ext cx="1458990" cy="1241418"/>
          </a:xfrm>
          <a:prstGeom prst="rect">
            <a:avLst/>
          </a:prstGeom>
          <a:noFill/>
          <a:ln>
            <a:noFill/>
          </a:ln>
        </p:spPr>
      </p:pic>
      <p:pic>
        <p:nvPicPr>
          <p:cNvPr id="90" name="Google Shape;90;p4" descr="Text&#10;&#10;Description automatically generated"/>
          <p:cNvPicPr preferRelativeResize="0"/>
          <p:nvPr/>
        </p:nvPicPr>
        <p:blipFill rotWithShape="1">
          <a:blip r:embed="rId5">
            <a:alphaModFix/>
          </a:blip>
          <a:srcRect l="24913" t="9420" r="24028" b="73609"/>
          <a:stretch/>
        </p:blipFill>
        <p:spPr>
          <a:xfrm>
            <a:off x="496957" y="364857"/>
            <a:ext cx="8428382" cy="1575932"/>
          </a:xfrm>
          <a:prstGeom prst="rect">
            <a:avLst/>
          </a:prstGeom>
          <a:noFill/>
          <a:ln>
            <a:noFill/>
          </a:ln>
        </p:spPr>
      </p:pic>
      <p:sp>
        <p:nvSpPr>
          <p:cNvPr id="91" name="Google Shape;91;p4"/>
          <p:cNvSpPr txBox="1"/>
          <p:nvPr/>
        </p:nvSpPr>
        <p:spPr>
          <a:xfrm>
            <a:off x="5575702" y="9491990"/>
            <a:ext cx="1853392"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A5A5A5"/>
              </a:buClr>
              <a:buSzPts val="1100"/>
              <a:buFont typeface="Gill Sans"/>
              <a:buNone/>
            </a:pPr>
            <a:r>
              <a:rPr lang="en-GB" sz="1100" b="0" i="0" u="none" strike="noStrike" cap="none">
                <a:solidFill>
                  <a:srgbClr val="A5A5A5"/>
                </a:solidFill>
                <a:latin typeface="Gill Sans"/>
                <a:ea typeface="Gill Sans"/>
                <a:cs typeface="Gill Sans"/>
                <a:sym typeface="Gill Sans"/>
              </a:rPr>
              <a:t>© Vocabulary Ninja Ltd 2021</a:t>
            </a:r>
            <a:endParaRPr sz="1400" b="0" i="0" u="none" strike="noStrike" cap="none">
              <a:solidFill>
                <a:srgbClr val="000000"/>
              </a:solidFill>
              <a:latin typeface="Arial"/>
              <a:ea typeface="Arial"/>
              <a:cs typeface="Arial"/>
              <a:sym typeface="Arial"/>
            </a:endParaRPr>
          </a:p>
        </p:txBody>
      </p:sp>
      <p:graphicFrame>
        <p:nvGraphicFramePr>
          <p:cNvPr id="92" name="Google Shape;92;p4"/>
          <p:cNvGraphicFramePr/>
          <p:nvPr/>
        </p:nvGraphicFramePr>
        <p:xfrm>
          <a:off x="549284" y="2170038"/>
          <a:ext cx="11906250" cy="5799600"/>
        </p:xfrm>
        <a:graphic>
          <a:graphicData uri="http://schemas.openxmlformats.org/drawingml/2006/table">
            <a:tbl>
              <a:tblPr>
                <a:noFill/>
                <a:tableStyleId>{A698BF89-BA06-4163-A9C6-B0864064AB1D}</a:tableStyleId>
              </a:tblPr>
              <a:tblGrid>
                <a:gridCol w="2381250">
                  <a:extLst>
                    <a:ext uri="{9D8B030D-6E8A-4147-A177-3AD203B41FA5}">
                      <a16:colId xmlns:a16="http://schemas.microsoft.com/office/drawing/2014/main" val="20000"/>
                    </a:ext>
                  </a:extLst>
                </a:gridCol>
                <a:gridCol w="2381250">
                  <a:extLst>
                    <a:ext uri="{9D8B030D-6E8A-4147-A177-3AD203B41FA5}">
                      <a16:colId xmlns:a16="http://schemas.microsoft.com/office/drawing/2014/main" val="20001"/>
                    </a:ext>
                  </a:extLst>
                </a:gridCol>
                <a:gridCol w="2381250">
                  <a:extLst>
                    <a:ext uri="{9D8B030D-6E8A-4147-A177-3AD203B41FA5}">
                      <a16:colId xmlns:a16="http://schemas.microsoft.com/office/drawing/2014/main" val="20002"/>
                    </a:ext>
                  </a:extLst>
                </a:gridCol>
                <a:gridCol w="2381250">
                  <a:extLst>
                    <a:ext uri="{9D8B030D-6E8A-4147-A177-3AD203B41FA5}">
                      <a16:colId xmlns:a16="http://schemas.microsoft.com/office/drawing/2014/main" val="20003"/>
                    </a:ext>
                  </a:extLst>
                </a:gridCol>
                <a:gridCol w="2381250">
                  <a:extLst>
                    <a:ext uri="{9D8B030D-6E8A-4147-A177-3AD203B41FA5}">
                      <a16:colId xmlns:a16="http://schemas.microsoft.com/office/drawing/2014/main" val="20004"/>
                    </a:ext>
                  </a:extLst>
                </a:gridCol>
              </a:tblGrid>
              <a:tr h="867800">
                <a:tc>
                  <a:txBody>
                    <a:bodyPr/>
                    <a:lstStyle/>
                    <a:p>
                      <a:pPr marL="0" marR="0" lvl="0" indent="0" algn="ctr" rtl="0">
                        <a:lnSpc>
                          <a:spcPct val="100000"/>
                        </a:lnSpc>
                        <a:spcBef>
                          <a:spcPts val="0"/>
                        </a:spcBef>
                        <a:spcAft>
                          <a:spcPts val="0"/>
                        </a:spcAft>
                        <a:buNone/>
                      </a:pPr>
                      <a:r>
                        <a:rPr lang="en-GB" sz="3000">
                          <a:latin typeface="Gill Sans"/>
                          <a:ea typeface="Gill Sans"/>
                          <a:cs typeface="Gill Sans"/>
                          <a:sym typeface="Gill Sans"/>
                        </a:rPr>
                        <a:t>Teddy Ruxpin</a:t>
                      </a:r>
                      <a:endParaRPr sz="3000">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GB" sz="3000">
                          <a:latin typeface="Gill Sans"/>
                          <a:ea typeface="Gill Sans"/>
                          <a:cs typeface="Gill Sans"/>
                          <a:sym typeface="Gill Sans"/>
                        </a:rPr>
                        <a:t>Thundercats</a:t>
                      </a:r>
                      <a:endParaRPr sz="3000">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GB" sz="3000">
                          <a:latin typeface="Gill Sans"/>
                          <a:ea typeface="Gill Sans"/>
                          <a:cs typeface="Gill Sans"/>
                          <a:sym typeface="Gill Sans"/>
                        </a:rPr>
                        <a:t>Toy Soldier</a:t>
                      </a:r>
                      <a:endParaRPr sz="3000">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GB" sz="3000">
                          <a:latin typeface="Gill Sans"/>
                          <a:ea typeface="Gill Sans"/>
                          <a:cs typeface="Gill Sans"/>
                          <a:sym typeface="Gill Sans"/>
                        </a:rPr>
                        <a:t>board games </a:t>
                      </a:r>
                      <a:endParaRPr sz="3000">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GB" sz="3000">
                          <a:latin typeface="Gill Sans"/>
                          <a:ea typeface="Gill Sans"/>
                          <a:cs typeface="Gill Sans"/>
                          <a:sym typeface="Gill Sans"/>
                        </a:rPr>
                        <a:t>Atari</a:t>
                      </a:r>
                      <a:endParaRPr sz="3000">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867800">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Care Bear</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Pound Puppies</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Stuffed Teddies</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Simon Says</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Sega Master System</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867800">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Cabbage Patch Kids</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Speak and Spell</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Blow Football</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Barbie</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800"/>
                        <a:buFont typeface="Gill Sans"/>
                        <a:buNone/>
                      </a:pPr>
                      <a:r>
                        <a:rPr lang="en-GB" sz="2800">
                          <a:latin typeface="Gill Sans"/>
                          <a:ea typeface="Gill Sans"/>
                          <a:cs typeface="Gill Sans"/>
                          <a:sym typeface="Gill Sans"/>
                        </a:rPr>
                        <a:t>Playstation </a:t>
                      </a:r>
                      <a:endParaRPr sz="28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867800">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Big Wheel</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Pong</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Train Set </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Pogo Stick</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XBox</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867800">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View-Master</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Rubix Cube</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Wind-Up Cars</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Twister</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iPad</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867800">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He-Man</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Space Hopper</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800"/>
                        <a:buFont typeface="Gill Sans"/>
                        <a:buNone/>
                      </a:pPr>
                      <a:r>
                        <a:rPr lang="en-GB" sz="2800">
                          <a:latin typeface="Gill Sans"/>
                          <a:ea typeface="Gill Sans"/>
                          <a:cs typeface="Gill Sans"/>
                          <a:sym typeface="Gill Sans"/>
                        </a:rPr>
                        <a:t>Etch-a-Sketch</a:t>
                      </a:r>
                      <a:endParaRPr sz="28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Tiddlywinks</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Commodore 64</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5"/>
          <p:cNvSpPr txBox="1"/>
          <p:nvPr/>
        </p:nvSpPr>
        <p:spPr>
          <a:xfrm>
            <a:off x="87784" y="9277482"/>
            <a:ext cx="230832" cy="41036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000"/>
              <a:buFont typeface="Gill Sans"/>
              <a:buNone/>
            </a:pPr>
            <a:r>
              <a:rPr lang="en-GB" sz="2000" b="0" i="0" u="none" strike="noStrike" cap="none">
                <a:solidFill>
                  <a:srgbClr val="000000"/>
                </a:solidFill>
                <a:latin typeface="Gill Sans"/>
                <a:ea typeface="Gill Sans"/>
                <a:cs typeface="Gill Sans"/>
                <a:sym typeface="Gill Sans"/>
              </a:rPr>
              <a:t>5</a:t>
            </a:r>
            <a:endParaRPr sz="1400" b="0" i="0" u="none" strike="noStrike" cap="none">
              <a:solidFill>
                <a:srgbClr val="000000"/>
              </a:solidFill>
              <a:latin typeface="Arial"/>
              <a:ea typeface="Arial"/>
              <a:cs typeface="Arial"/>
              <a:sym typeface="Arial"/>
            </a:endParaRPr>
          </a:p>
        </p:txBody>
      </p:sp>
      <p:sp>
        <p:nvSpPr>
          <p:cNvPr id="98" name="Google Shape;98;p5"/>
          <p:cNvSpPr txBox="1"/>
          <p:nvPr/>
        </p:nvSpPr>
        <p:spPr>
          <a:xfrm>
            <a:off x="9500191" y="240646"/>
            <a:ext cx="3067268" cy="1210588"/>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1800"/>
              <a:buFont typeface="Gill Sans"/>
              <a:buNone/>
            </a:pPr>
            <a:r>
              <a:rPr lang="en-GB" sz="1800" b="1" i="0" u="none" strike="noStrike" cap="none">
                <a:solidFill>
                  <a:schemeClr val="dk1"/>
                </a:solidFill>
                <a:latin typeface="Gill Sans"/>
                <a:ea typeface="Gill Sans"/>
                <a:cs typeface="Gill Sans"/>
                <a:sym typeface="Gill Sans"/>
              </a:rPr>
              <a:t>Remember:</a:t>
            </a:r>
            <a:r>
              <a:rPr lang="en-GB" sz="1800" b="0" i="0" u="none" strike="noStrike" cap="none">
                <a:solidFill>
                  <a:schemeClr val="dk1"/>
                </a:solidFill>
                <a:latin typeface="Gill Sans"/>
                <a:ea typeface="Gill Sans"/>
                <a:cs typeface="Gill Sans"/>
                <a:sym typeface="Gill Sans"/>
              </a:rPr>
              <a:t> </a:t>
            </a:r>
            <a:r>
              <a:rPr lang="en-GB" sz="1800" b="0" i="0" u="none" strike="noStrike" cap="none">
                <a:solidFill>
                  <a:srgbClr val="000000"/>
                </a:solidFill>
                <a:latin typeface="Gill Sans"/>
                <a:ea typeface="Gill Sans"/>
                <a:cs typeface="Gill Sans"/>
                <a:sym typeface="Gill Sans"/>
              </a:rPr>
              <a:t>Depending on how you use these words, they may not act as verbs, but as another word class.</a:t>
            </a:r>
            <a:endParaRPr sz="1400" b="0" i="0" u="none" strike="noStrike" cap="none">
              <a:solidFill>
                <a:srgbClr val="000000"/>
              </a:solidFill>
              <a:latin typeface="Arial"/>
              <a:ea typeface="Arial"/>
              <a:cs typeface="Arial"/>
              <a:sym typeface="Arial"/>
            </a:endParaRPr>
          </a:p>
        </p:txBody>
      </p:sp>
      <p:pic>
        <p:nvPicPr>
          <p:cNvPr id="99" name="Google Shape;99;p5" descr="Logo, company name&#10;&#10;Description automatically generated"/>
          <p:cNvPicPr preferRelativeResize="0"/>
          <p:nvPr/>
        </p:nvPicPr>
        <p:blipFill rotWithShape="1">
          <a:blip r:embed="rId3">
            <a:alphaModFix/>
          </a:blip>
          <a:srcRect l="67906" t="24752" b="42672"/>
          <a:stretch/>
        </p:blipFill>
        <p:spPr>
          <a:xfrm>
            <a:off x="11688417" y="8512182"/>
            <a:ext cx="1458990" cy="1241418"/>
          </a:xfrm>
          <a:prstGeom prst="rect">
            <a:avLst/>
          </a:prstGeom>
          <a:noFill/>
          <a:ln>
            <a:noFill/>
          </a:ln>
        </p:spPr>
      </p:pic>
      <p:pic>
        <p:nvPicPr>
          <p:cNvPr id="100" name="Google Shape;100;p5" descr="Text&#10;&#10;Description automatically generated"/>
          <p:cNvPicPr preferRelativeResize="0"/>
          <p:nvPr/>
        </p:nvPicPr>
        <p:blipFill rotWithShape="1">
          <a:blip r:embed="rId4">
            <a:alphaModFix/>
          </a:blip>
          <a:srcRect l="26288" t="31430" r="25714" b="54438"/>
          <a:stretch/>
        </p:blipFill>
        <p:spPr>
          <a:xfrm>
            <a:off x="437341" y="386017"/>
            <a:ext cx="8480963" cy="1404491"/>
          </a:xfrm>
          <a:prstGeom prst="rect">
            <a:avLst/>
          </a:prstGeom>
          <a:noFill/>
          <a:ln>
            <a:noFill/>
          </a:ln>
        </p:spPr>
      </p:pic>
      <p:sp>
        <p:nvSpPr>
          <p:cNvPr id="101" name="Google Shape;101;p5"/>
          <p:cNvSpPr txBox="1"/>
          <p:nvPr/>
        </p:nvSpPr>
        <p:spPr>
          <a:xfrm>
            <a:off x="5575702" y="9491990"/>
            <a:ext cx="1853392"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A5A5A5"/>
              </a:buClr>
              <a:buSzPts val="1100"/>
              <a:buFont typeface="Gill Sans"/>
              <a:buNone/>
            </a:pPr>
            <a:r>
              <a:rPr lang="en-GB" sz="1100" b="0" i="0" u="none" strike="noStrike" cap="none">
                <a:solidFill>
                  <a:srgbClr val="A5A5A5"/>
                </a:solidFill>
                <a:latin typeface="Gill Sans"/>
                <a:ea typeface="Gill Sans"/>
                <a:cs typeface="Gill Sans"/>
                <a:sym typeface="Gill Sans"/>
              </a:rPr>
              <a:t>© Vocabulary Ninja Ltd 2021</a:t>
            </a:r>
            <a:endParaRPr sz="1400" b="0" i="0" u="none" strike="noStrike" cap="none">
              <a:solidFill>
                <a:srgbClr val="000000"/>
              </a:solidFill>
              <a:latin typeface="Arial"/>
              <a:ea typeface="Arial"/>
              <a:cs typeface="Arial"/>
              <a:sym typeface="Arial"/>
            </a:endParaRPr>
          </a:p>
        </p:txBody>
      </p:sp>
      <p:graphicFrame>
        <p:nvGraphicFramePr>
          <p:cNvPr id="102" name="Google Shape;102;p5"/>
          <p:cNvGraphicFramePr/>
          <p:nvPr/>
        </p:nvGraphicFramePr>
        <p:xfrm>
          <a:off x="549284" y="2170038"/>
          <a:ext cx="11906250" cy="5206800"/>
        </p:xfrm>
        <a:graphic>
          <a:graphicData uri="http://schemas.openxmlformats.org/drawingml/2006/table">
            <a:tbl>
              <a:tblPr>
                <a:noFill/>
                <a:tableStyleId>{A698BF89-BA06-4163-A9C6-B0864064AB1D}</a:tableStyleId>
              </a:tblPr>
              <a:tblGrid>
                <a:gridCol w="2381250">
                  <a:extLst>
                    <a:ext uri="{9D8B030D-6E8A-4147-A177-3AD203B41FA5}">
                      <a16:colId xmlns:a16="http://schemas.microsoft.com/office/drawing/2014/main" val="20000"/>
                    </a:ext>
                  </a:extLst>
                </a:gridCol>
                <a:gridCol w="2381250">
                  <a:extLst>
                    <a:ext uri="{9D8B030D-6E8A-4147-A177-3AD203B41FA5}">
                      <a16:colId xmlns:a16="http://schemas.microsoft.com/office/drawing/2014/main" val="20001"/>
                    </a:ext>
                  </a:extLst>
                </a:gridCol>
                <a:gridCol w="2381250">
                  <a:extLst>
                    <a:ext uri="{9D8B030D-6E8A-4147-A177-3AD203B41FA5}">
                      <a16:colId xmlns:a16="http://schemas.microsoft.com/office/drawing/2014/main" val="20002"/>
                    </a:ext>
                  </a:extLst>
                </a:gridCol>
                <a:gridCol w="2381250">
                  <a:extLst>
                    <a:ext uri="{9D8B030D-6E8A-4147-A177-3AD203B41FA5}">
                      <a16:colId xmlns:a16="http://schemas.microsoft.com/office/drawing/2014/main" val="20003"/>
                    </a:ext>
                  </a:extLst>
                </a:gridCol>
                <a:gridCol w="2381250">
                  <a:extLst>
                    <a:ext uri="{9D8B030D-6E8A-4147-A177-3AD203B41FA5}">
                      <a16:colId xmlns:a16="http://schemas.microsoft.com/office/drawing/2014/main" val="20004"/>
                    </a:ext>
                  </a:extLst>
                </a:gridCol>
              </a:tblGrid>
              <a:tr h="867800">
                <a:tc>
                  <a:txBody>
                    <a:bodyPr/>
                    <a:lstStyle/>
                    <a:p>
                      <a:pPr marL="0" marR="0" lvl="0" indent="0" algn="ctr" rtl="0">
                        <a:lnSpc>
                          <a:spcPct val="100000"/>
                        </a:lnSpc>
                        <a:spcBef>
                          <a:spcPts val="0"/>
                        </a:spcBef>
                        <a:spcAft>
                          <a:spcPts val="0"/>
                        </a:spcAft>
                        <a:buNone/>
                      </a:pPr>
                      <a:r>
                        <a:rPr lang="en-GB" sz="3000">
                          <a:latin typeface="Gill Sans"/>
                          <a:ea typeface="Gill Sans"/>
                          <a:cs typeface="Gill Sans"/>
                          <a:sym typeface="Gill Sans"/>
                        </a:rPr>
                        <a:t>play</a:t>
                      </a:r>
                      <a:endParaRPr sz="3000">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GB" sz="3000">
                          <a:latin typeface="Gill Sans"/>
                          <a:ea typeface="Gill Sans"/>
                          <a:cs typeface="Gill Sans"/>
                          <a:sym typeface="Gill Sans"/>
                        </a:rPr>
                        <a:t>flick</a:t>
                      </a:r>
                      <a:endParaRPr sz="3000">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GB" sz="3000">
                          <a:latin typeface="Gill Sans"/>
                          <a:ea typeface="Gill Sans"/>
                          <a:cs typeface="Gill Sans"/>
                          <a:sym typeface="Gill Sans"/>
                        </a:rPr>
                        <a:t>love</a:t>
                      </a:r>
                      <a:endParaRPr sz="3000">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GB" sz="3000">
                          <a:latin typeface="Gill Sans"/>
                          <a:ea typeface="Gill Sans"/>
                          <a:cs typeface="Gill Sans"/>
                          <a:sym typeface="Gill Sans"/>
                        </a:rPr>
                        <a:t>compare </a:t>
                      </a:r>
                      <a:endParaRPr sz="3000">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GB" sz="3000">
                          <a:latin typeface="Gill Sans"/>
                          <a:ea typeface="Gill Sans"/>
                          <a:cs typeface="Gill Sans"/>
                          <a:sym typeface="Gill Sans"/>
                        </a:rPr>
                        <a:t>score</a:t>
                      </a:r>
                      <a:endParaRPr sz="3000">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867800">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touch</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win</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remember</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evaluate</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laugh</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867800">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move</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lose</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open</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throw</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800"/>
                        <a:buFont typeface="Gill Sans"/>
                        <a:buNone/>
                      </a:pPr>
                      <a:r>
                        <a:rPr lang="en-GB" sz="2800">
                          <a:latin typeface="Gill Sans"/>
                          <a:ea typeface="Gill Sans"/>
                          <a:cs typeface="Gill Sans"/>
                          <a:sym typeface="Gill Sans"/>
                        </a:rPr>
                        <a:t>share </a:t>
                      </a:r>
                      <a:endParaRPr sz="28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867800">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blow</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break</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press</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hop</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give</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867800">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own</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buy</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turn</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bounce</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set-up</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867800">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think</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argue</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800"/>
                        <a:buFont typeface="Gill Sans"/>
                        <a:buNone/>
                      </a:pPr>
                      <a:r>
                        <a:rPr lang="en-GB" sz="2800">
                          <a:latin typeface="Gill Sans"/>
                          <a:ea typeface="Gill Sans"/>
                          <a:cs typeface="Gill Sans"/>
                          <a:sym typeface="Gill Sans"/>
                        </a:rPr>
                        <a:t>manipulate</a:t>
                      </a:r>
                      <a:endParaRPr sz="28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step</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build</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6"/>
          <p:cNvSpPr txBox="1"/>
          <p:nvPr/>
        </p:nvSpPr>
        <p:spPr>
          <a:xfrm>
            <a:off x="87784" y="9277482"/>
            <a:ext cx="230832" cy="41036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000"/>
              <a:buFont typeface="Gill Sans"/>
              <a:buNone/>
            </a:pPr>
            <a:r>
              <a:rPr lang="en-GB" sz="2000" b="0" i="0" u="none" strike="noStrike" cap="none">
                <a:solidFill>
                  <a:srgbClr val="000000"/>
                </a:solidFill>
                <a:latin typeface="Gill Sans"/>
                <a:ea typeface="Gill Sans"/>
                <a:cs typeface="Gill Sans"/>
                <a:sym typeface="Gill Sans"/>
              </a:rPr>
              <a:t>6</a:t>
            </a:r>
            <a:endParaRPr sz="1400" b="0" i="0" u="none" strike="noStrike" cap="none">
              <a:solidFill>
                <a:srgbClr val="000000"/>
              </a:solidFill>
              <a:latin typeface="Arial"/>
              <a:ea typeface="Arial"/>
              <a:cs typeface="Arial"/>
              <a:sym typeface="Arial"/>
            </a:endParaRPr>
          </a:p>
        </p:txBody>
      </p:sp>
      <p:pic>
        <p:nvPicPr>
          <p:cNvPr id="108" name="Google Shape;108;p6" descr="Logo, company name&#10;&#10;Description automatically generated"/>
          <p:cNvPicPr preferRelativeResize="0"/>
          <p:nvPr/>
        </p:nvPicPr>
        <p:blipFill rotWithShape="1">
          <a:blip r:embed="rId3">
            <a:alphaModFix/>
          </a:blip>
          <a:srcRect l="67906" t="24752" b="42672"/>
          <a:stretch/>
        </p:blipFill>
        <p:spPr>
          <a:xfrm>
            <a:off x="11688417" y="8512182"/>
            <a:ext cx="1458990" cy="1241418"/>
          </a:xfrm>
          <a:prstGeom prst="rect">
            <a:avLst/>
          </a:prstGeom>
          <a:noFill/>
          <a:ln>
            <a:noFill/>
          </a:ln>
        </p:spPr>
      </p:pic>
      <p:pic>
        <p:nvPicPr>
          <p:cNvPr id="109" name="Google Shape;109;p6" descr="Text&#10;&#10;Description automatically generated"/>
          <p:cNvPicPr preferRelativeResize="0"/>
          <p:nvPr/>
        </p:nvPicPr>
        <p:blipFill rotWithShape="1">
          <a:blip r:embed="rId4">
            <a:alphaModFix/>
          </a:blip>
          <a:srcRect l="18342" t="47735" r="17612" b="37862"/>
          <a:stretch/>
        </p:blipFill>
        <p:spPr>
          <a:xfrm>
            <a:off x="1500540" y="448035"/>
            <a:ext cx="9844033" cy="1245188"/>
          </a:xfrm>
          <a:prstGeom prst="rect">
            <a:avLst/>
          </a:prstGeom>
          <a:noFill/>
          <a:ln>
            <a:noFill/>
          </a:ln>
        </p:spPr>
      </p:pic>
      <p:sp>
        <p:nvSpPr>
          <p:cNvPr id="110" name="Google Shape;110;p6"/>
          <p:cNvSpPr txBox="1"/>
          <p:nvPr/>
        </p:nvSpPr>
        <p:spPr>
          <a:xfrm>
            <a:off x="5575702" y="9491990"/>
            <a:ext cx="1853392"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A5A5A5"/>
              </a:buClr>
              <a:buSzPts val="1100"/>
              <a:buFont typeface="Gill Sans"/>
              <a:buNone/>
            </a:pPr>
            <a:r>
              <a:rPr lang="en-GB" sz="1100" b="0" i="0" u="none" strike="noStrike" cap="none">
                <a:solidFill>
                  <a:srgbClr val="A5A5A5"/>
                </a:solidFill>
                <a:latin typeface="Gill Sans"/>
                <a:ea typeface="Gill Sans"/>
                <a:cs typeface="Gill Sans"/>
                <a:sym typeface="Gill Sans"/>
              </a:rPr>
              <a:t>© Vocabulary Ninja Ltd 2021</a:t>
            </a:r>
            <a:endParaRPr sz="1400" b="0" i="0" u="none" strike="noStrike" cap="none">
              <a:solidFill>
                <a:srgbClr val="000000"/>
              </a:solidFill>
              <a:latin typeface="Arial"/>
              <a:ea typeface="Arial"/>
              <a:cs typeface="Arial"/>
              <a:sym typeface="Arial"/>
            </a:endParaRPr>
          </a:p>
        </p:txBody>
      </p:sp>
      <p:graphicFrame>
        <p:nvGraphicFramePr>
          <p:cNvPr id="111" name="Google Shape;111;p6"/>
          <p:cNvGraphicFramePr/>
          <p:nvPr/>
        </p:nvGraphicFramePr>
        <p:xfrm>
          <a:off x="549284" y="2170038"/>
          <a:ext cx="11906250" cy="5206800"/>
        </p:xfrm>
        <a:graphic>
          <a:graphicData uri="http://schemas.openxmlformats.org/drawingml/2006/table">
            <a:tbl>
              <a:tblPr>
                <a:noFill/>
                <a:tableStyleId>{A698BF89-BA06-4163-A9C6-B0864064AB1D}</a:tableStyleId>
              </a:tblPr>
              <a:tblGrid>
                <a:gridCol w="2381250">
                  <a:extLst>
                    <a:ext uri="{9D8B030D-6E8A-4147-A177-3AD203B41FA5}">
                      <a16:colId xmlns:a16="http://schemas.microsoft.com/office/drawing/2014/main" val="20000"/>
                    </a:ext>
                  </a:extLst>
                </a:gridCol>
                <a:gridCol w="2381250">
                  <a:extLst>
                    <a:ext uri="{9D8B030D-6E8A-4147-A177-3AD203B41FA5}">
                      <a16:colId xmlns:a16="http://schemas.microsoft.com/office/drawing/2014/main" val="20001"/>
                    </a:ext>
                  </a:extLst>
                </a:gridCol>
                <a:gridCol w="2381250">
                  <a:extLst>
                    <a:ext uri="{9D8B030D-6E8A-4147-A177-3AD203B41FA5}">
                      <a16:colId xmlns:a16="http://schemas.microsoft.com/office/drawing/2014/main" val="20002"/>
                    </a:ext>
                  </a:extLst>
                </a:gridCol>
                <a:gridCol w="2381250">
                  <a:extLst>
                    <a:ext uri="{9D8B030D-6E8A-4147-A177-3AD203B41FA5}">
                      <a16:colId xmlns:a16="http://schemas.microsoft.com/office/drawing/2014/main" val="20003"/>
                    </a:ext>
                  </a:extLst>
                </a:gridCol>
                <a:gridCol w="2381250">
                  <a:extLst>
                    <a:ext uri="{9D8B030D-6E8A-4147-A177-3AD203B41FA5}">
                      <a16:colId xmlns:a16="http://schemas.microsoft.com/office/drawing/2014/main" val="20004"/>
                    </a:ext>
                  </a:extLst>
                </a:gridCol>
              </a:tblGrid>
              <a:tr h="867800">
                <a:tc>
                  <a:txBody>
                    <a:bodyPr/>
                    <a:lstStyle/>
                    <a:p>
                      <a:pPr marL="0" marR="0" lvl="0" indent="0" algn="ctr" rtl="0">
                        <a:lnSpc>
                          <a:spcPct val="100000"/>
                        </a:lnSpc>
                        <a:spcBef>
                          <a:spcPts val="0"/>
                        </a:spcBef>
                        <a:spcAft>
                          <a:spcPts val="0"/>
                        </a:spcAft>
                        <a:buNone/>
                      </a:pPr>
                      <a:r>
                        <a:rPr lang="en-GB" sz="3000">
                          <a:latin typeface="Gill Sans"/>
                          <a:ea typeface="Gill Sans"/>
                          <a:cs typeface="Gill Sans"/>
                          <a:sym typeface="Gill Sans"/>
                        </a:rPr>
                        <a:t>new</a:t>
                      </a:r>
                      <a:endParaRPr sz="3000">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GB" sz="3000">
                          <a:latin typeface="Gill Sans"/>
                          <a:ea typeface="Gill Sans"/>
                          <a:cs typeface="Gill Sans"/>
                          <a:sym typeface="Gill Sans"/>
                        </a:rPr>
                        <a:t>plastic</a:t>
                      </a:r>
                      <a:endParaRPr sz="3000">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GB" sz="3000">
                          <a:latin typeface="Gill Sans"/>
                          <a:ea typeface="Gill Sans"/>
                          <a:cs typeface="Gill Sans"/>
                          <a:sym typeface="Gill Sans"/>
                        </a:rPr>
                        <a:t>primitive</a:t>
                      </a:r>
                      <a:endParaRPr sz="3000">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GB" sz="3000">
                          <a:latin typeface="Gill Sans"/>
                          <a:ea typeface="Gill Sans"/>
                          <a:cs typeface="Gill Sans"/>
                          <a:sym typeface="Gill Sans"/>
                        </a:rPr>
                        <a:t>handmade </a:t>
                      </a:r>
                      <a:endParaRPr sz="3000">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GB" sz="3000">
                          <a:latin typeface="Gill Sans"/>
                          <a:ea typeface="Gill Sans"/>
                          <a:cs typeface="Gill Sans"/>
                          <a:sym typeface="Gill Sans"/>
                        </a:rPr>
                        <a:t>wonderful</a:t>
                      </a:r>
                      <a:endParaRPr sz="3000">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867800">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fun</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wooden</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technical</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electrical</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small</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867800">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colourful</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old</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favourite</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antique</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800"/>
                        <a:buFont typeface="Gill Sans"/>
                        <a:buNone/>
                      </a:pPr>
                      <a:r>
                        <a:rPr lang="en-GB" sz="2800">
                          <a:latin typeface="Gill Sans"/>
                          <a:ea typeface="Gill Sans"/>
                          <a:cs typeface="Gill Sans"/>
                          <a:sym typeface="Gill Sans"/>
                        </a:rPr>
                        <a:t>large </a:t>
                      </a:r>
                      <a:endParaRPr sz="28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867800">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interesting</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broken </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stuffed</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dangerous</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squeaky</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867800">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shiny</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damage</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beautiful</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musical</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cheap</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867800">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metal</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pristine</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800"/>
                        <a:buFont typeface="Gill Sans"/>
                        <a:buNone/>
                      </a:pPr>
                      <a:r>
                        <a:rPr lang="en-GB" sz="2800">
                          <a:latin typeface="Gill Sans"/>
                          <a:ea typeface="Gill Sans"/>
                          <a:cs typeface="Gill Sans"/>
                          <a:sym typeface="Gill Sans"/>
                        </a:rPr>
                        <a:t>interactive</a:t>
                      </a:r>
                      <a:endParaRPr sz="28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cuddly</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expensive</a:t>
                      </a:r>
                      <a:endParaRPr sz="3000" u="none" strike="noStrike" cap="none">
                        <a:latin typeface="Gill Sans"/>
                        <a:ea typeface="Gill Sans"/>
                        <a:cs typeface="Gill Sans"/>
                        <a:sym typeface="Gill Sans"/>
                      </a:endParaRPr>
                    </a:p>
                  </a:txBody>
                  <a:tcPr marL="50800" marR="50800" marT="50800" marB="508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7"/>
          <p:cNvSpPr txBox="1"/>
          <p:nvPr/>
        </p:nvSpPr>
        <p:spPr>
          <a:xfrm>
            <a:off x="87784" y="9277482"/>
            <a:ext cx="230832" cy="41036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000"/>
              <a:buFont typeface="Gill Sans"/>
              <a:buNone/>
            </a:pPr>
            <a:r>
              <a:rPr lang="en-GB" sz="2000" b="0" i="0" u="none" strike="noStrike" cap="none">
                <a:solidFill>
                  <a:srgbClr val="000000"/>
                </a:solidFill>
                <a:latin typeface="Gill Sans"/>
                <a:ea typeface="Gill Sans"/>
                <a:cs typeface="Gill Sans"/>
                <a:sym typeface="Gill Sans"/>
              </a:rPr>
              <a:t>7</a:t>
            </a:r>
            <a:endParaRPr sz="1400" b="0" i="0" u="none" strike="noStrike" cap="none">
              <a:solidFill>
                <a:srgbClr val="000000"/>
              </a:solidFill>
              <a:latin typeface="Arial"/>
              <a:ea typeface="Arial"/>
              <a:cs typeface="Arial"/>
              <a:sym typeface="Arial"/>
            </a:endParaRPr>
          </a:p>
        </p:txBody>
      </p:sp>
      <p:sp>
        <p:nvSpPr>
          <p:cNvPr id="117" name="Google Shape;117;p7"/>
          <p:cNvSpPr txBox="1"/>
          <p:nvPr/>
        </p:nvSpPr>
        <p:spPr>
          <a:xfrm>
            <a:off x="204392" y="1084369"/>
            <a:ext cx="7107715" cy="41036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000"/>
              <a:buFont typeface="Gill Sans"/>
              <a:buNone/>
            </a:pPr>
            <a:r>
              <a:rPr lang="en-GB" sz="2000" b="0" i="0" u="none" strike="noStrike" cap="none">
                <a:solidFill>
                  <a:srgbClr val="000000"/>
                </a:solidFill>
                <a:latin typeface="Gill Sans"/>
                <a:ea typeface="Gill Sans"/>
                <a:cs typeface="Gill Sans"/>
                <a:sym typeface="Gill Sans"/>
              </a:rPr>
              <a:t>Draw a line from the words on the left to its synonym on the right.</a:t>
            </a:r>
            <a:endParaRPr sz="1400" b="0" i="0" u="none" strike="noStrike" cap="none">
              <a:solidFill>
                <a:srgbClr val="000000"/>
              </a:solidFill>
              <a:latin typeface="Arial"/>
              <a:ea typeface="Arial"/>
              <a:cs typeface="Arial"/>
              <a:sym typeface="Arial"/>
            </a:endParaRPr>
          </a:p>
        </p:txBody>
      </p:sp>
      <p:cxnSp>
        <p:nvCxnSpPr>
          <p:cNvPr id="118" name="Google Shape;118;p7"/>
          <p:cNvCxnSpPr/>
          <p:nvPr/>
        </p:nvCxnSpPr>
        <p:spPr>
          <a:xfrm rot="10800000">
            <a:off x="6346358" y="1688703"/>
            <a:ext cx="0" cy="6402055"/>
          </a:xfrm>
          <a:prstGeom prst="straightConnector1">
            <a:avLst/>
          </a:prstGeom>
          <a:noFill/>
          <a:ln w="25400" cap="flat" cmpd="sng">
            <a:solidFill>
              <a:srgbClr val="000000"/>
            </a:solidFill>
            <a:prstDash val="solid"/>
            <a:miter lim="400000"/>
            <a:headEnd type="none" w="sm" len="sm"/>
            <a:tailEnd type="none" w="sm" len="sm"/>
          </a:ln>
        </p:spPr>
      </p:cxnSp>
      <p:cxnSp>
        <p:nvCxnSpPr>
          <p:cNvPr id="119" name="Google Shape;119;p7"/>
          <p:cNvCxnSpPr/>
          <p:nvPr/>
        </p:nvCxnSpPr>
        <p:spPr>
          <a:xfrm>
            <a:off x="189908" y="5049308"/>
            <a:ext cx="12624985" cy="1"/>
          </a:xfrm>
          <a:prstGeom prst="straightConnector1">
            <a:avLst/>
          </a:prstGeom>
          <a:noFill/>
          <a:ln w="25400" cap="flat" cmpd="sng">
            <a:solidFill>
              <a:srgbClr val="000000"/>
            </a:solidFill>
            <a:prstDash val="solid"/>
            <a:miter lim="400000"/>
            <a:headEnd type="none" w="sm" len="sm"/>
            <a:tailEnd type="none" w="sm" len="sm"/>
          </a:ln>
        </p:spPr>
      </p:cxnSp>
      <p:sp>
        <p:nvSpPr>
          <p:cNvPr id="120" name="Google Shape;120;p7"/>
          <p:cNvSpPr txBox="1"/>
          <p:nvPr/>
        </p:nvSpPr>
        <p:spPr>
          <a:xfrm>
            <a:off x="485475" y="5321375"/>
            <a:ext cx="2306400" cy="656700"/>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new</a:t>
            </a:r>
            <a:endParaRPr sz="3600" b="0" i="0" u="none" strike="noStrike" cap="none">
              <a:solidFill>
                <a:srgbClr val="000000"/>
              </a:solidFill>
              <a:latin typeface="Gill Sans"/>
              <a:ea typeface="Gill Sans"/>
              <a:cs typeface="Gill Sans"/>
              <a:sym typeface="Gill Sans"/>
            </a:endParaRPr>
          </a:p>
        </p:txBody>
      </p:sp>
      <p:sp>
        <p:nvSpPr>
          <p:cNvPr id="121" name="Google Shape;121;p7"/>
          <p:cNvSpPr txBox="1"/>
          <p:nvPr/>
        </p:nvSpPr>
        <p:spPr>
          <a:xfrm>
            <a:off x="3979700" y="5273525"/>
            <a:ext cx="2619300" cy="656700"/>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mint</a:t>
            </a:r>
            <a:endParaRPr sz="3600" b="0" i="0" u="none" strike="noStrike" cap="none">
              <a:solidFill>
                <a:srgbClr val="000000"/>
              </a:solidFill>
              <a:latin typeface="Gill Sans"/>
              <a:ea typeface="Gill Sans"/>
              <a:cs typeface="Gill Sans"/>
              <a:sym typeface="Gill Sans"/>
            </a:endParaRPr>
          </a:p>
        </p:txBody>
      </p:sp>
      <p:sp>
        <p:nvSpPr>
          <p:cNvPr id="122" name="Google Shape;122;p7"/>
          <p:cNvSpPr txBox="1"/>
          <p:nvPr/>
        </p:nvSpPr>
        <p:spPr>
          <a:xfrm>
            <a:off x="77675" y="6627325"/>
            <a:ext cx="3023700" cy="656700"/>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fun</a:t>
            </a:r>
            <a:endParaRPr sz="3600" b="0" i="0" u="none" strike="noStrike" cap="none">
              <a:solidFill>
                <a:srgbClr val="000000"/>
              </a:solidFill>
              <a:latin typeface="Gill Sans"/>
              <a:ea typeface="Gill Sans"/>
              <a:cs typeface="Gill Sans"/>
              <a:sym typeface="Gill Sans"/>
            </a:endParaRPr>
          </a:p>
        </p:txBody>
      </p:sp>
      <p:sp>
        <p:nvSpPr>
          <p:cNvPr id="123" name="Google Shape;123;p7"/>
          <p:cNvSpPr txBox="1"/>
          <p:nvPr/>
        </p:nvSpPr>
        <p:spPr>
          <a:xfrm>
            <a:off x="4024400" y="7850975"/>
            <a:ext cx="2619300" cy="656700"/>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substantial</a:t>
            </a:r>
            <a:endParaRPr sz="3600" b="0" i="0" u="none" strike="noStrike" cap="none">
              <a:solidFill>
                <a:srgbClr val="000000"/>
              </a:solidFill>
              <a:latin typeface="Gill Sans"/>
              <a:ea typeface="Gill Sans"/>
              <a:cs typeface="Gill Sans"/>
              <a:sym typeface="Gill Sans"/>
            </a:endParaRPr>
          </a:p>
        </p:txBody>
      </p:sp>
      <p:sp>
        <p:nvSpPr>
          <p:cNvPr id="124" name="Google Shape;124;p7"/>
          <p:cNvSpPr txBox="1"/>
          <p:nvPr/>
        </p:nvSpPr>
        <p:spPr>
          <a:xfrm>
            <a:off x="566825" y="7933275"/>
            <a:ext cx="2225100" cy="656700"/>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large</a:t>
            </a:r>
            <a:endParaRPr sz="3600" b="0" i="0" u="none" strike="noStrike" cap="none">
              <a:solidFill>
                <a:srgbClr val="000000"/>
              </a:solidFill>
              <a:latin typeface="Gill Sans"/>
              <a:ea typeface="Gill Sans"/>
              <a:cs typeface="Gill Sans"/>
              <a:sym typeface="Gill Sans"/>
            </a:endParaRPr>
          </a:p>
        </p:txBody>
      </p:sp>
      <p:sp>
        <p:nvSpPr>
          <p:cNvPr id="125" name="Google Shape;125;p7"/>
          <p:cNvSpPr txBox="1"/>
          <p:nvPr/>
        </p:nvSpPr>
        <p:spPr>
          <a:xfrm>
            <a:off x="3212016" y="6562250"/>
            <a:ext cx="3023700" cy="656700"/>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amusing </a:t>
            </a:r>
            <a:endParaRPr sz="3600" b="0" i="0" u="none" strike="noStrike" cap="none">
              <a:solidFill>
                <a:srgbClr val="000000"/>
              </a:solidFill>
              <a:latin typeface="Gill Sans"/>
              <a:ea typeface="Gill Sans"/>
              <a:cs typeface="Gill Sans"/>
              <a:sym typeface="Gill Sans"/>
            </a:endParaRPr>
          </a:p>
        </p:txBody>
      </p:sp>
      <p:sp>
        <p:nvSpPr>
          <p:cNvPr id="126" name="Google Shape;126;p7"/>
          <p:cNvSpPr txBox="1"/>
          <p:nvPr/>
        </p:nvSpPr>
        <p:spPr>
          <a:xfrm>
            <a:off x="6940201" y="1719575"/>
            <a:ext cx="2225100" cy="656700"/>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small</a:t>
            </a:r>
            <a:endParaRPr sz="3600" b="0" i="0" u="none" strike="noStrike" cap="none">
              <a:solidFill>
                <a:srgbClr val="000000"/>
              </a:solidFill>
              <a:latin typeface="Gill Sans"/>
              <a:ea typeface="Gill Sans"/>
              <a:cs typeface="Gill Sans"/>
              <a:sym typeface="Gill Sans"/>
            </a:endParaRPr>
          </a:p>
        </p:txBody>
      </p:sp>
      <p:sp>
        <p:nvSpPr>
          <p:cNvPr id="127" name="Google Shape;127;p7"/>
          <p:cNvSpPr txBox="1"/>
          <p:nvPr/>
        </p:nvSpPr>
        <p:spPr>
          <a:xfrm>
            <a:off x="10409900" y="3937550"/>
            <a:ext cx="2619300" cy="656700"/>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inexpensive</a:t>
            </a:r>
            <a:endParaRPr sz="3600" b="0" i="0" u="none" strike="noStrike" cap="none">
              <a:solidFill>
                <a:srgbClr val="000000"/>
              </a:solidFill>
              <a:latin typeface="Gill Sans"/>
              <a:ea typeface="Gill Sans"/>
              <a:cs typeface="Gill Sans"/>
              <a:sym typeface="Gill Sans"/>
            </a:endParaRPr>
          </a:p>
        </p:txBody>
      </p:sp>
      <p:sp>
        <p:nvSpPr>
          <p:cNvPr id="128" name="Google Shape;128;p7"/>
          <p:cNvSpPr txBox="1"/>
          <p:nvPr/>
        </p:nvSpPr>
        <p:spPr>
          <a:xfrm>
            <a:off x="6956475" y="2814650"/>
            <a:ext cx="2041800" cy="656700"/>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cheap</a:t>
            </a:r>
            <a:endParaRPr sz="3600" b="0" i="0" u="none" strike="noStrike" cap="none">
              <a:solidFill>
                <a:srgbClr val="000000"/>
              </a:solidFill>
              <a:latin typeface="Gill Sans"/>
              <a:ea typeface="Gill Sans"/>
              <a:cs typeface="Gill Sans"/>
              <a:sym typeface="Gill Sans"/>
            </a:endParaRPr>
          </a:p>
        </p:txBody>
      </p:sp>
      <p:sp>
        <p:nvSpPr>
          <p:cNvPr id="129" name="Google Shape;129;p7"/>
          <p:cNvSpPr txBox="1"/>
          <p:nvPr/>
        </p:nvSpPr>
        <p:spPr>
          <a:xfrm>
            <a:off x="9824575" y="2825788"/>
            <a:ext cx="2760300" cy="656700"/>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compact</a:t>
            </a:r>
            <a:endParaRPr sz="3600" b="0" i="0" u="none" strike="noStrike" cap="none">
              <a:solidFill>
                <a:srgbClr val="000000"/>
              </a:solidFill>
              <a:latin typeface="Gill Sans"/>
              <a:ea typeface="Gill Sans"/>
              <a:cs typeface="Gill Sans"/>
              <a:sym typeface="Gill Sans"/>
            </a:endParaRPr>
          </a:p>
        </p:txBody>
      </p:sp>
      <p:sp>
        <p:nvSpPr>
          <p:cNvPr id="130" name="Google Shape;130;p7"/>
          <p:cNvSpPr txBox="1"/>
          <p:nvPr/>
        </p:nvSpPr>
        <p:spPr>
          <a:xfrm>
            <a:off x="6856600" y="3909800"/>
            <a:ext cx="2760300" cy="656700"/>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shiny</a:t>
            </a:r>
            <a:endParaRPr sz="3600" b="0" i="0" u="none" strike="noStrike" cap="none">
              <a:solidFill>
                <a:srgbClr val="000000"/>
              </a:solidFill>
              <a:latin typeface="Gill Sans"/>
              <a:ea typeface="Gill Sans"/>
              <a:cs typeface="Gill Sans"/>
              <a:sym typeface="Gill Sans"/>
            </a:endParaRPr>
          </a:p>
        </p:txBody>
      </p:sp>
      <p:sp>
        <p:nvSpPr>
          <p:cNvPr id="131" name="Google Shape;131;p7"/>
          <p:cNvSpPr txBox="1"/>
          <p:nvPr/>
        </p:nvSpPr>
        <p:spPr>
          <a:xfrm>
            <a:off x="10486093" y="1719575"/>
            <a:ext cx="2225100" cy="656700"/>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polished</a:t>
            </a:r>
            <a:endParaRPr sz="3600" b="0" i="0" u="none" strike="noStrike" cap="none">
              <a:solidFill>
                <a:srgbClr val="000000"/>
              </a:solidFill>
              <a:latin typeface="Gill Sans"/>
              <a:ea typeface="Gill Sans"/>
              <a:cs typeface="Gill Sans"/>
              <a:sym typeface="Gill Sans"/>
            </a:endParaRPr>
          </a:p>
        </p:txBody>
      </p:sp>
      <p:sp>
        <p:nvSpPr>
          <p:cNvPr id="132" name="Google Shape;132;p7"/>
          <p:cNvSpPr txBox="1"/>
          <p:nvPr/>
        </p:nvSpPr>
        <p:spPr>
          <a:xfrm>
            <a:off x="9626481" y="379160"/>
            <a:ext cx="2760371" cy="687368"/>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1900"/>
              <a:buFont typeface="Gill Sans"/>
              <a:buNone/>
            </a:pPr>
            <a:r>
              <a:rPr lang="en-GB" sz="1900" b="0" i="0" u="none" strike="noStrike" cap="none">
                <a:solidFill>
                  <a:srgbClr val="000000"/>
                </a:solidFill>
                <a:latin typeface="Gill Sans"/>
                <a:ea typeface="Gill Sans"/>
                <a:cs typeface="Gill Sans"/>
                <a:sym typeface="Gill Sans"/>
              </a:rPr>
              <a:t>3 sets with space to create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900"/>
              <a:buFont typeface="Gill Sans"/>
              <a:buNone/>
            </a:pPr>
            <a:r>
              <a:rPr lang="en-GB" sz="1900" b="0" i="0" u="none" strike="noStrike" cap="none">
                <a:solidFill>
                  <a:srgbClr val="000000"/>
                </a:solidFill>
                <a:latin typeface="Gill Sans"/>
                <a:ea typeface="Gill Sans"/>
                <a:cs typeface="Gill Sans"/>
                <a:sym typeface="Gill Sans"/>
              </a:rPr>
              <a:t>your own.</a:t>
            </a:r>
            <a:endParaRPr sz="1400" b="0" i="0" u="none" strike="noStrike" cap="none">
              <a:solidFill>
                <a:srgbClr val="000000"/>
              </a:solidFill>
              <a:latin typeface="Arial"/>
              <a:ea typeface="Arial"/>
              <a:cs typeface="Arial"/>
              <a:sym typeface="Arial"/>
            </a:endParaRPr>
          </a:p>
        </p:txBody>
      </p:sp>
      <p:sp>
        <p:nvSpPr>
          <p:cNvPr id="133" name="Google Shape;133;p7"/>
          <p:cNvSpPr txBox="1"/>
          <p:nvPr/>
        </p:nvSpPr>
        <p:spPr>
          <a:xfrm>
            <a:off x="485476" y="1825175"/>
            <a:ext cx="2225100" cy="656700"/>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old</a:t>
            </a:r>
            <a:endParaRPr sz="3600" b="0" i="0" u="none" strike="noStrike" cap="none">
              <a:solidFill>
                <a:srgbClr val="000000"/>
              </a:solidFill>
              <a:latin typeface="Gill Sans"/>
              <a:ea typeface="Gill Sans"/>
              <a:cs typeface="Gill Sans"/>
              <a:sym typeface="Gill Sans"/>
            </a:endParaRPr>
          </a:p>
        </p:txBody>
      </p:sp>
      <p:sp>
        <p:nvSpPr>
          <p:cNvPr id="134" name="Google Shape;134;p7"/>
          <p:cNvSpPr txBox="1"/>
          <p:nvPr/>
        </p:nvSpPr>
        <p:spPr>
          <a:xfrm>
            <a:off x="4176790" y="3984800"/>
            <a:ext cx="3023700" cy="656700"/>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smashed</a:t>
            </a:r>
            <a:endParaRPr sz="3600" b="0" i="0" u="none" strike="noStrike" cap="none">
              <a:solidFill>
                <a:srgbClr val="000000"/>
              </a:solidFill>
              <a:latin typeface="Gill Sans"/>
              <a:ea typeface="Gill Sans"/>
              <a:cs typeface="Gill Sans"/>
              <a:sym typeface="Gill Sans"/>
            </a:endParaRPr>
          </a:p>
        </p:txBody>
      </p:sp>
      <p:sp>
        <p:nvSpPr>
          <p:cNvPr id="135" name="Google Shape;135;p7"/>
          <p:cNvSpPr txBox="1"/>
          <p:nvPr/>
        </p:nvSpPr>
        <p:spPr>
          <a:xfrm>
            <a:off x="643025" y="2920300"/>
            <a:ext cx="2225100" cy="656700"/>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broken</a:t>
            </a:r>
            <a:endParaRPr sz="3600" b="0" i="0" u="none" strike="noStrike" cap="none">
              <a:solidFill>
                <a:srgbClr val="000000"/>
              </a:solidFill>
              <a:latin typeface="Gill Sans"/>
              <a:ea typeface="Gill Sans"/>
              <a:cs typeface="Gill Sans"/>
              <a:sym typeface="Gill Sans"/>
            </a:endParaRPr>
          </a:p>
        </p:txBody>
      </p:sp>
      <p:sp>
        <p:nvSpPr>
          <p:cNvPr id="136" name="Google Shape;136;p7"/>
          <p:cNvSpPr txBox="1"/>
          <p:nvPr/>
        </p:nvSpPr>
        <p:spPr>
          <a:xfrm>
            <a:off x="3694525" y="2920300"/>
            <a:ext cx="2423100" cy="656700"/>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frayed</a:t>
            </a:r>
            <a:endParaRPr sz="3600" b="0" i="0" u="none" strike="noStrike" cap="none">
              <a:solidFill>
                <a:srgbClr val="000000"/>
              </a:solidFill>
              <a:latin typeface="Gill Sans"/>
              <a:ea typeface="Gill Sans"/>
              <a:cs typeface="Gill Sans"/>
              <a:sym typeface="Gill Sans"/>
            </a:endParaRPr>
          </a:p>
        </p:txBody>
      </p:sp>
      <p:sp>
        <p:nvSpPr>
          <p:cNvPr id="137" name="Google Shape;137;p7"/>
          <p:cNvSpPr txBox="1"/>
          <p:nvPr/>
        </p:nvSpPr>
        <p:spPr>
          <a:xfrm>
            <a:off x="478275" y="4015400"/>
            <a:ext cx="2619300" cy="656700"/>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colourful</a:t>
            </a:r>
            <a:endParaRPr sz="3600" b="0" i="0" u="none" strike="noStrike" cap="none">
              <a:solidFill>
                <a:srgbClr val="000000"/>
              </a:solidFill>
              <a:latin typeface="Gill Sans"/>
              <a:ea typeface="Gill Sans"/>
              <a:cs typeface="Gill Sans"/>
              <a:sym typeface="Gill Sans"/>
            </a:endParaRPr>
          </a:p>
        </p:txBody>
      </p:sp>
      <p:sp>
        <p:nvSpPr>
          <p:cNvPr id="138" name="Google Shape;138;p7"/>
          <p:cNvSpPr txBox="1"/>
          <p:nvPr/>
        </p:nvSpPr>
        <p:spPr>
          <a:xfrm>
            <a:off x="3558300" y="1776575"/>
            <a:ext cx="2760300" cy="656700"/>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3600"/>
              <a:buFont typeface="Gill Sans"/>
              <a:buNone/>
            </a:pPr>
            <a:r>
              <a:rPr lang="en-GB" sz="3600" b="0" i="0" u="none" strike="noStrike" cap="none">
                <a:solidFill>
                  <a:srgbClr val="000000"/>
                </a:solidFill>
                <a:latin typeface="Gill Sans"/>
                <a:ea typeface="Gill Sans"/>
                <a:cs typeface="Gill Sans"/>
                <a:sym typeface="Gill Sans"/>
              </a:rPr>
              <a:t>radiant</a:t>
            </a:r>
            <a:endParaRPr sz="3600" b="0" i="0" u="none" strike="noStrike" cap="none">
              <a:solidFill>
                <a:srgbClr val="000000"/>
              </a:solidFill>
              <a:latin typeface="Gill Sans"/>
              <a:ea typeface="Gill Sans"/>
              <a:cs typeface="Gill Sans"/>
              <a:sym typeface="Gill Sans"/>
            </a:endParaRPr>
          </a:p>
        </p:txBody>
      </p:sp>
      <p:pic>
        <p:nvPicPr>
          <p:cNvPr id="139" name="Google Shape;139;p7" descr="Logo, company name&#10;&#10;Description automatically generated"/>
          <p:cNvPicPr preferRelativeResize="0"/>
          <p:nvPr/>
        </p:nvPicPr>
        <p:blipFill rotWithShape="1">
          <a:blip r:embed="rId3">
            <a:alphaModFix/>
          </a:blip>
          <a:srcRect l="67906" t="24752" b="42672"/>
          <a:stretch/>
        </p:blipFill>
        <p:spPr>
          <a:xfrm>
            <a:off x="11688417" y="8512182"/>
            <a:ext cx="1458990" cy="1241418"/>
          </a:xfrm>
          <a:prstGeom prst="rect">
            <a:avLst/>
          </a:prstGeom>
          <a:noFill/>
          <a:ln>
            <a:noFill/>
          </a:ln>
        </p:spPr>
      </p:pic>
      <p:pic>
        <p:nvPicPr>
          <p:cNvPr id="140" name="Google Shape;140;p7" descr="Text&#10;&#10;Description automatically generated"/>
          <p:cNvPicPr preferRelativeResize="0"/>
          <p:nvPr/>
        </p:nvPicPr>
        <p:blipFill rotWithShape="1">
          <a:blip r:embed="rId4">
            <a:alphaModFix/>
          </a:blip>
          <a:srcRect l="23606" t="18336" r="21739" b="63678"/>
          <a:stretch/>
        </p:blipFill>
        <p:spPr>
          <a:xfrm>
            <a:off x="189908" y="-26106"/>
            <a:ext cx="7107715" cy="1315660"/>
          </a:xfrm>
          <a:prstGeom prst="rect">
            <a:avLst/>
          </a:prstGeom>
          <a:noFill/>
          <a:ln>
            <a:noFill/>
          </a:ln>
        </p:spPr>
      </p:pic>
      <p:sp>
        <p:nvSpPr>
          <p:cNvPr id="141" name="Google Shape;141;p7"/>
          <p:cNvSpPr txBox="1"/>
          <p:nvPr/>
        </p:nvSpPr>
        <p:spPr>
          <a:xfrm>
            <a:off x="5575702" y="9491990"/>
            <a:ext cx="1853392"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A5A5A5"/>
              </a:buClr>
              <a:buSzPts val="1100"/>
              <a:buFont typeface="Gill Sans"/>
              <a:buNone/>
            </a:pPr>
            <a:r>
              <a:rPr lang="en-GB" sz="1100" b="0" i="0" u="none" strike="noStrike" cap="none">
                <a:solidFill>
                  <a:srgbClr val="A5A5A5"/>
                </a:solidFill>
                <a:latin typeface="Gill Sans"/>
                <a:ea typeface="Gill Sans"/>
                <a:cs typeface="Gill Sans"/>
                <a:sym typeface="Gill Sans"/>
              </a:rPr>
              <a:t>© Vocabulary Ninja Ltd 2021</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8"/>
          <p:cNvSpPr txBox="1"/>
          <p:nvPr/>
        </p:nvSpPr>
        <p:spPr>
          <a:xfrm>
            <a:off x="4237199" y="4067780"/>
            <a:ext cx="4848825" cy="53347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800"/>
              <a:buFont typeface="Gill Sans"/>
              <a:buNone/>
            </a:pPr>
            <a:r>
              <a:rPr lang="en-GB" sz="2800" b="0" i="0" u="none" strike="noStrike" cap="none">
                <a:solidFill>
                  <a:schemeClr val="dk1"/>
                </a:solidFill>
                <a:latin typeface="Gill Sans"/>
                <a:ea typeface="Gill Sans"/>
                <a:cs typeface="Gill Sans"/>
                <a:sym typeface="Gill Sans"/>
              </a:rPr>
              <a:t>Focus Word </a:t>
            </a:r>
            <a:r>
              <a:rPr lang="en-GB" sz="1800" b="0" i="0" u="none" strike="noStrike" cap="none">
                <a:solidFill>
                  <a:schemeClr val="dk1"/>
                </a:solidFill>
                <a:latin typeface="Gill Sans"/>
                <a:ea typeface="Gill Sans"/>
                <a:cs typeface="Gill Sans"/>
                <a:sym typeface="Gill Sans"/>
              </a:rPr>
              <a:t>(write below):</a:t>
            </a:r>
            <a:endParaRPr sz="1400" b="0" i="0" u="none" strike="noStrike" cap="none">
              <a:solidFill>
                <a:srgbClr val="000000"/>
              </a:solidFill>
              <a:latin typeface="Arial"/>
              <a:ea typeface="Arial"/>
              <a:cs typeface="Arial"/>
              <a:sym typeface="Arial"/>
            </a:endParaRPr>
          </a:p>
        </p:txBody>
      </p:sp>
      <p:sp>
        <p:nvSpPr>
          <p:cNvPr id="147" name="Google Shape;147;p8"/>
          <p:cNvSpPr txBox="1"/>
          <p:nvPr/>
        </p:nvSpPr>
        <p:spPr>
          <a:xfrm>
            <a:off x="134969" y="1009378"/>
            <a:ext cx="6301398" cy="533479"/>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chemeClr val="dk1"/>
              </a:buClr>
              <a:buSzPts val="2800"/>
              <a:buFont typeface="Gill Sans"/>
              <a:buNone/>
            </a:pPr>
            <a:r>
              <a:rPr lang="en-GB" sz="2800" b="0" i="0" u="none" strike="noStrike" cap="none">
                <a:solidFill>
                  <a:schemeClr val="dk1"/>
                </a:solidFill>
                <a:latin typeface="Gill Sans"/>
                <a:ea typeface="Gill Sans"/>
                <a:cs typeface="Gill Sans"/>
                <a:sym typeface="Gill Sans"/>
              </a:rPr>
              <a:t>Describe / Definition: </a:t>
            </a:r>
            <a:endParaRPr sz="1400" b="0" i="0" u="none" strike="noStrike" cap="none">
              <a:solidFill>
                <a:srgbClr val="000000"/>
              </a:solidFill>
              <a:latin typeface="Arial"/>
              <a:ea typeface="Arial"/>
              <a:cs typeface="Arial"/>
              <a:sym typeface="Arial"/>
            </a:endParaRPr>
          </a:p>
        </p:txBody>
      </p:sp>
      <p:sp>
        <p:nvSpPr>
          <p:cNvPr id="148" name="Google Shape;148;p8"/>
          <p:cNvSpPr txBox="1"/>
          <p:nvPr/>
        </p:nvSpPr>
        <p:spPr>
          <a:xfrm>
            <a:off x="9548254" y="4558715"/>
            <a:ext cx="1941237" cy="53347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800"/>
              <a:buFont typeface="Gill Sans"/>
              <a:buNone/>
            </a:pPr>
            <a:r>
              <a:rPr lang="en-GB" sz="2800" b="0" i="0" u="none" strike="noStrike" cap="none">
                <a:solidFill>
                  <a:schemeClr val="dk1"/>
                </a:solidFill>
                <a:latin typeface="Gill Sans"/>
                <a:ea typeface="Gill Sans"/>
                <a:cs typeface="Gill Sans"/>
                <a:sym typeface="Gill Sans"/>
              </a:rPr>
              <a:t>Word Class:</a:t>
            </a:r>
            <a:endParaRPr sz="2800" b="0" i="0" u="none" strike="noStrike" cap="none">
              <a:solidFill>
                <a:schemeClr val="dk1"/>
              </a:solidFill>
              <a:latin typeface="Gill Sans"/>
              <a:ea typeface="Gill Sans"/>
              <a:cs typeface="Gill Sans"/>
              <a:sym typeface="Gill Sans"/>
            </a:endParaRPr>
          </a:p>
        </p:txBody>
      </p:sp>
      <p:grpSp>
        <p:nvGrpSpPr>
          <p:cNvPr id="149" name="Google Shape;149;p8"/>
          <p:cNvGrpSpPr/>
          <p:nvPr/>
        </p:nvGrpSpPr>
        <p:grpSpPr>
          <a:xfrm rot="-1888369">
            <a:off x="11293595" y="-4551319"/>
            <a:ext cx="12553123" cy="16894941"/>
            <a:chOff x="9952355" y="-1492748"/>
            <a:chExt cx="12553123" cy="16894941"/>
          </a:xfrm>
        </p:grpSpPr>
        <p:sp>
          <p:nvSpPr>
            <p:cNvPr id="150" name="Google Shape;150;p8"/>
            <p:cNvSpPr/>
            <p:nvPr/>
          </p:nvSpPr>
          <p:spPr>
            <a:xfrm rot="896267" flipH="1">
              <a:off x="12315522" y="-525755"/>
              <a:ext cx="8385165" cy="15102409"/>
            </a:xfrm>
            <a:prstGeom prst="rect">
              <a:avLst/>
            </a:prstGeom>
            <a:solidFill>
              <a:srgbClr val="38E1FF"/>
            </a:solidFill>
            <a:ln>
              <a:noFill/>
            </a:ln>
            <a:effectLst>
              <a:outerShdw blurRad="38100" dist="25400" dir="5400000" rotWithShape="0">
                <a:srgbClr val="000000">
                  <a:alpha val="40000"/>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400"/>
                <a:buFont typeface="Helvetica Neue Light"/>
                <a:buNone/>
              </a:pPr>
              <a:endParaRPr sz="2400" b="0" i="0" u="none" strike="noStrike" cap="none">
                <a:solidFill>
                  <a:srgbClr val="FFFFFF"/>
                </a:solidFill>
                <a:latin typeface="Helvetica Neue Light"/>
                <a:ea typeface="Helvetica Neue Light"/>
                <a:cs typeface="Helvetica Neue Light"/>
                <a:sym typeface="Helvetica Neue Light"/>
              </a:endParaRPr>
            </a:p>
          </p:txBody>
        </p:sp>
        <p:sp>
          <p:nvSpPr>
            <p:cNvPr id="151" name="Google Shape;151;p8"/>
            <p:cNvSpPr/>
            <p:nvPr/>
          </p:nvSpPr>
          <p:spPr>
            <a:xfrm rot="896267" flipH="1">
              <a:off x="11782762" y="-862597"/>
              <a:ext cx="6869178" cy="15102409"/>
            </a:xfrm>
            <a:prstGeom prst="rect">
              <a:avLst/>
            </a:prstGeom>
            <a:solidFill>
              <a:srgbClr val="38E1FF">
                <a:alpha val="20000"/>
              </a:srgbClr>
            </a:solidFill>
            <a:ln>
              <a:noFill/>
            </a:ln>
            <a:effectLst>
              <a:outerShdw blurRad="38100" dist="25400" dir="5400000" rotWithShape="0">
                <a:srgbClr val="000000">
                  <a:alpha val="40000"/>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400"/>
                <a:buFont typeface="Helvetica Neue Light"/>
                <a:buNone/>
              </a:pPr>
              <a:endParaRPr sz="2400" b="0" i="0" u="none" strike="noStrike" cap="none">
                <a:solidFill>
                  <a:srgbClr val="FFFFFF"/>
                </a:solidFill>
                <a:latin typeface="Helvetica Neue Light"/>
                <a:ea typeface="Helvetica Neue Light"/>
                <a:cs typeface="Helvetica Neue Light"/>
                <a:sym typeface="Helvetica Neue Light"/>
              </a:endParaRPr>
            </a:p>
          </p:txBody>
        </p:sp>
      </p:grpSp>
      <p:graphicFrame>
        <p:nvGraphicFramePr>
          <p:cNvPr id="152" name="Google Shape;152;p8"/>
          <p:cNvGraphicFramePr/>
          <p:nvPr/>
        </p:nvGraphicFramePr>
        <p:xfrm>
          <a:off x="0" y="5616398"/>
          <a:ext cx="6522400" cy="4137200"/>
        </p:xfrm>
        <a:graphic>
          <a:graphicData uri="http://schemas.openxmlformats.org/drawingml/2006/table">
            <a:tbl>
              <a:tblPr firstRow="1" bandRow="1">
                <a:noFill/>
                <a:tableStyleId>{91180101-3CB6-4742-B602-9452B887A8B5}</a:tableStyleId>
              </a:tblPr>
              <a:tblGrid>
                <a:gridCol w="3261200">
                  <a:extLst>
                    <a:ext uri="{9D8B030D-6E8A-4147-A177-3AD203B41FA5}">
                      <a16:colId xmlns:a16="http://schemas.microsoft.com/office/drawing/2014/main" val="20000"/>
                    </a:ext>
                  </a:extLst>
                </a:gridCol>
                <a:gridCol w="3261200">
                  <a:extLst>
                    <a:ext uri="{9D8B030D-6E8A-4147-A177-3AD203B41FA5}">
                      <a16:colId xmlns:a16="http://schemas.microsoft.com/office/drawing/2014/main" val="20001"/>
                    </a:ext>
                  </a:extLst>
                </a:gridCol>
              </a:tblGrid>
              <a:tr h="716800">
                <a:tc>
                  <a:txBody>
                    <a:bodyPr/>
                    <a:lstStyle/>
                    <a:p>
                      <a:pPr marL="0" marR="0" lvl="0" indent="0" algn="ctr" rtl="0">
                        <a:lnSpc>
                          <a:spcPct val="100000"/>
                        </a:lnSpc>
                        <a:spcBef>
                          <a:spcPts val="0"/>
                        </a:spcBef>
                        <a:spcAft>
                          <a:spcPts val="0"/>
                        </a:spcAft>
                        <a:buClr>
                          <a:schemeClr val="dk1"/>
                        </a:buClr>
                        <a:buSzPts val="2600"/>
                        <a:buFont typeface="Gill Sans"/>
                        <a:buNone/>
                      </a:pPr>
                      <a:r>
                        <a:rPr lang="en-GB" sz="2600" b="0" u="none" strike="noStrike" cap="none">
                          <a:solidFill>
                            <a:schemeClr val="dk1"/>
                          </a:solidFill>
                          <a:latin typeface="Gill Sans"/>
                          <a:ea typeface="Gill Sans"/>
                          <a:cs typeface="Gill Sans"/>
                          <a:sym typeface="Gill Sans"/>
                        </a:rPr>
                        <a:t>Synonyms:</a:t>
                      </a:r>
                      <a:endParaRPr sz="1400" u="none" strike="noStrike" cap="none"/>
                    </a:p>
                    <a:p>
                      <a:pPr marL="0" marR="0" lvl="0" indent="0" algn="ctr" rtl="0">
                        <a:lnSpc>
                          <a:spcPct val="100000"/>
                        </a:lnSpc>
                        <a:spcBef>
                          <a:spcPts val="0"/>
                        </a:spcBef>
                        <a:spcAft>
                          <a:spcPts val="0"/>
                        </a:spcAft>
                        <a:buClr>
                          <a:schemeClr val="dk1"/>
                        </a:buClr>
                        <a:buSzPts val="1400"/>
                        <a:buFont typeface="Gill Sans"/>
                        <a:buNone/>
                      </a:pPr>
                      <a:r>
                        <a:rPr lang="en-GB" sz="1400" b="0" u="none" strike="noStrike" cap="none">
                          <a:solidFill>
                            <a:schemeClr val="dk1"/>
                          </a:solidFill>
                          <a:latin typeface="Gill Sans"/>
                          <a:ea typeface="Gill Sans"/>
                          <a:cs typeface="Gill Sans"/>
                          <a:sym typeface="Gill Sans"/>
                        </a:rPr>
                        <a:t>(words with same / similar meaning)</a:t>
                      </a:r>
                      <a:endParaRPr sz="1400" u="none" strike="noStrike" cap="none"/>
                    </a:p>
                  </a:txBody>
                  <a:tcPr marL="91450" marR="91450" marT="45725" marB="45725" anchor="ctr">
                    <a:lnL w="12700" cap="flat" cmpd="sng">
                      <a:solidFill>
                        <a:srgbClr val="0365C0"/>
                      </a:solidFill>
                      <a:prstDash val="dash"/>
                      <a:round/>
                      <a:headEnd type="none" w="sm" len="sm"/>
                      <a:tailEnd type="none" w="sm" len="sm"/>
                    </a:lnL>
                    <a:lnR w="12700" cap="flat" cmpd="sng">
                      <a:solidFill>
                        <a:srgbClr val="0365C0"/>
                      </a:solidFill>
                      <a:prstDash val="dash"/>
                      <a:round/>
                      <a:headEnd type="none" w="sm" len="sm"/>
                      <a:tailEnd type="none" w="sm" len="sm"/>
                    </a:lnR>
                    <a:lnT w="12700" cap="flat" cmpd="sng">
                      <a:solidFill>
                        <a:srgbClr val="0365C0"/>
                      </a:solidFill>
                      <a:prstDash val="dash"/>
                      <a:round/>
                      <a:headEnd type="none" w="sm" len="sm"/>
                      <a:tailEnd type="none" w="sm" len="sm"/>
                    </a:lnT>
                    <a:lnB w="12700" cap="flat" cmpd="sng">
                      <a:solidFill>
                        <a:srgbClr val="0365C0"/>
                      </a:solidFill>
                      <a:prstDash val="dash"/>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600"/>
                        <a:buFont typeface="Gill Sans"/>
                        <a:buNone/>
                      </a:pPr>
                      <a:r>
                        <a:rPr lang="en-GB" sz="2600" b="0" u="none" strike="noStrike" cap="none">
                          <a:solidFill>
                            <a:schemeClr val="dk1"/>
                          </a:solidFill>
                          <a:latin typeface="Gill Sans"/>
                          <a:ea typeface="Gill Sans"/>
                          <a:cs typeface="Gill Sans"/>
                          <a:sym typeface="Gill Sans"/>
                        </a:rPr>
                        <a:t>Antonyms:</a:t>
                      </a:r>
                      <a:endParaRPr sz="1400" u="none" strike="noStrike" cap="none"/>
                    </a:p>
                    <a:p>
                      <a:pPr marL="0" marR="0" lvl="0" indent="0" algn="ctr" rtl="0">
                        <a:lnSpc>
                          <a:spcPct val="100000"/>
                        </a:lnSpc>
                        <a:spcBef>
                          <a:spcPts val="0"/>
                        </a:spcBef>
                        <a:spcAft>
                          <a:spcPts val="0"/>
                        </a:spcAft>
                        <a:buClr>
                          <a:schemeClr val="dk1"/>
                        </a:buClr>
                        <a:buSzPts val="1400"/>
                        <a:buFont typeface="Gill Sans"/>
                        <a:buNone/>
                      </a:pPr>
                      <a:r>
                        <a:rPr lang="en-GB" sz="1400" b="0" u="none" strike="noStrike" cap="none">
                          <a:solidFill>
                            <a:schemeClr val="dk1"/>
                          </a:solidFill>
                          <a:latin typeface="Gill Sans"/>
                          <a:ea typeface="Gill Sans"/>
                          <a:cs typeface="Gill Sans"/>
                          <a:sym typeface="Gill Sans"/>
                        </a:rPr>
                        <a:t>(words with opposite meaning)</a:t>
                      </a:r>
                      <a:endParaRPr sz="1400" u="none" strike="noStrike" cap="none"/>
                    </a:p>
                  </a:txBody>
                  <a:tcPr marL="91450" marR="91450" marT="45725" marB="45725" anchor="ctr">
                    <a:lnL w="12700" cap="flat" cmpd="sng">
                      <a:solidFill>
                        <a:srgbClr val="0365C0"/>
                      </a:solidFill>
                      <a:prstDash val="dash"/>
                      <a:round/>
                      <a:headEnd type="none" w="sm" len="sm"/>
                      <a:tailEnd type="none" w="sm" len="sm"/>
                    </a:lnL>
                    <a:lnR w="12700" cap="flat" cmpd="sng">
                      <a:solidFill>
                        <a:srgbClr val="0365C0"/>
                      </a:solidFill>
                      <a:prstDash val="dash"/>
                      <a:round/>
                      <a:headEnd type="none" w="sm" len="sm"/>
                      <a:tailEnd type="none" w="sm" len="sm"/>
                    </a:lnR>
                    <a:lnT w="12700" cap="flat" cmpd="sng">
                      <a:solidFill>
                        <a:srgbClr val="0365C0"/>
                      </a:solidFill>
                      <a:prstDash val="dash"/>
                      <a:round/>
                      <a:headEnd type="none" w="sm" len="sm"/>
                      <a:tailEnd type="none" w="sm" len="sm"/>
                    </a:lnT>
                    <a:lnB w="12700" cap="flat" cmpd="sng">
                      <a:solidFill>
                        <a:srgbClr val="0365C0"/>
                      </a:solidFill>
                      <a:prstDash val="dash"/>
                      <a:round/>
                      <a:headEnd type="none" w="sm" len="sm"/>
                      <a:tailEnd type="none" w="sm" len="sm"/>
                    </a:lnB>
                  </a:tcPr>
                </a:tc>
                <a:extLst>
                  <a:ext uri="{0D108BD9-81ED-4DB2-BD59-A6C34878D82A}">
                    <a16:rowId xmlns:a16="http://schemas.microsoft.com/office/drawing/2014/main" val="10000"/>
                  </a:ext>
                </a:extLst>
              </a:tr>
              <a:tr h="1351800">
                <a:tc>
                  <a:txBody>
                    <a:bodyPr/>
                    <a:lstStyle/>
                    <a:p>
                      <a:pPr marL="0" marR="0" lvl="0" indent="0" algn="ctr" rtl="0">
                        <a:lnSpc>
                          <a:spcPct val="100000"/>
                        </a:lnSpc>
                        <a:spcBef>
                          <a:spcPts val="0"/>
                        </a:spcBef>
                        <a:spcAft>
                          <a:spcPts val="0"/>
                        </a:spcAft>
                        <a:buClr>
                          <a:schemeClr val="dk1"/>
                        </a:buClr>
                        <a:buSzPts val="2600"/>
                        <a:buFont typeface="Gill Sans"/>
                        <a:buNone/>
                      </a:pPr>
                      <a:r>
                        <a:rPr lang="en-GB" sz="2600" u="none" strike="noStrike" cap="none">
                          <a:solidFill>
                            <a:schemeClr val="dk1"/>
                          </a:solidFill>
                          <a:latin typeface="Gill Sans"/>
                          <a:ea typeface="Gill Sans"/>
                          <a:cs typeface="Gill Sans"/>
                          <a:sym typeface="Gill Sans"/>
                        </a:rPr>
                        <a:t> </a:t>
                      </a:r>
                      <a:endParaRPr sz="1400" u="none" strike="noStrike" cap="none"/>
                    </a:p>
                  </a:txBody>
                  <a:tcPr marL="91450" marR="91450" marT="45725" marB="45725" anchor="ctr">
                    <a:lnL w="12700" cap="flat" cmpd="sng">
                      <a:solidFill>
                        <a:srgbClr val="0365C0"/>
                      </a:solidFill>
                      <a:prstDash val="dash"/>
                      <a:round/>
                      <a:headEnd type="none" w="sm" len="sm"/>
                      <a:tailEnd type="none" w="sm" len="sm"/>
                    </a:lnL>
                    <a:lnR w="12700" cap="flat" cmpd="sng">
                      <a:solidFill>
                        <a:srgbClr val="0365C0"/>
                      </a:solidFill>
                      <a:prstDash val="dash"/>
                      <a:round/>
                      <a:headEnd type="none" w="sm" len="sm"/>
                      <a:tailEnd type="none" w="sm" len="sm"/>
                    </a:lnR>
                    <a:lnT w="12700" cap="flat" cmpd="sng">
                      <a:solidFill>
                        <a:srgbClr val="0365C0"/>
                      </a:solidFill>
                      <a:prstDash val="dash"/>
                      <a:round/>
                      <a:headEnd type="none" w="sm" len="sm"/>
                      <a:tailEnd type="none" w="sm" len="sm"/>
                    </a:lnT>
                    <a:lnB w="12700" cap="flat" cmpd="sng">
                      <a:solidFill>
                        <a:srgbClr val="0365C0"/>
                      </a:solidFill>
                      <a:prstDash val="dash"/>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600"/>
                        <a:buFont typeface="Helvetica Neue Light"/>
                        <a:buNone/>
                      </a:pPr>
                      <a:endParaRPr sz="2600" u="none" strike="noStrike" cap="none">
                        <a:solidFill>
                          <a:schemeClr val="dk1"/>
                        </a:solidFill>
                        <a:latin typeface="Gill Sans"/>
                        <a:ea typeface="Gill Sans"/>
                        <a:cs typeface="Gill Sans"/>
                        <a:sym typeface="Gill Sans"/>
                      </a:endParaRPr>
                    </a:p>
                  </a:txBody>
                  <a:tcPr marL="91450" marR="91450" marT="45725" marB="45725" anchor="ctr">
                    <a:lnL w="12700" cap="flat" cmpd="sng">
                      <a:solidFill>
                        <a:srgbClr val="0365C0"/>
                      </a:solidFill>
                      <a:prstDash val="dash"/>
                      <a:round/>
                      <a:headEnd type="none" w="sm" len="sm"/>
                      <a:tailEnd type="none" w="sm" len="sm"/>
                    </a:lnL>
                    <a:lnR w="12700" cap="flat" cmpd="sng">
                      <a:solidFill>
                        <a:srgbClr val="0365C0"/>
                      </a:solidFill>
                      <a:prstDash val="dash"/>
                      <a:round/>
                      <a:headEnd type="none" w="sm" len="sm"/>
                      <a:tailEnd type="none" w="sm" len="sm"/>
                    </a:lnR>
                    <a:lnT w="12700" cap="flat" cmpd="sng">
                      <a:solidFill>
                        <a:srgbClr val="0365C0"/>
                      </a:solidFill>
                      <a:prstDash val="dash"/>
                      <a:round/>
                      <a:headEnd type="none" w="sm" len="sm"/>
                      <a:tailEnd type="none" w="sm" len="sm"/>
                    </a:lnT>
                    <a:lnB w="12700" cap="flat" cmpd="sng">
                      <a:solidFill>
                        <a:srgbClr val="0365C0"/>
                      </a:solidFill>
                      <a:prstDash val="dash"/>
                      <a:round/>
                      <a:headEnd type="none" w="sm" len="sm"/>
                      <a:tailEnd type="none" w="sm" len="sm"/>
                    </a:lnB>
                  </a:tcPr>
                </a:tc>
                <a:extLst>
                  <a:ext uri="{0D108BD9-81ED-4DB2-BD59-A6C34878D82A}">
                    <a16:rowId xmlns:a16="http://schemas.microsoft.com/office/drawing/2014/main" val="10001"/>
                  </a:ext>
                </a:extLst>
              </a:tr>
              <a:tr h="716800">
                <a:tc>
                  <a:txBody>
                    <a:bodyPr/>
                    <a:lstStyle/>
                    <a:p>
                      <a:pPr marL="0" marR="0" lvl="0" indent="0" algn="ctr" rtl="0">
                        <a:lnSpc>
                          <a:spcPct val="100000"/>
                        </a:lnSpc>
                        <a:spcBef>
                          <a:spcPts val="0"/>
                        </a:spcBef>
                        <a:spcAft>
                          <a:spcPts val="0"/>
                        </a:spcAft>
                        <a:buClr>
                          <a:schemeClr val="dk1"/>
                        </a:buClr>
                        <a:buSzPts val="2600"/>
                        <a:buFont typeface="Gill Sans"/>
                        <a:buNone/>
                      </a:pPr>
                      <a:r>
                        <a:rPr lang="en-GB" sz="2600" b="0" u="none" strike="noStrike" cap="none">
                          <a:solidFill>
                            <a:schemeClr val="dk1"/>
                          </a:solidFill>
                          <a:latin typeface="Gill Sans"/>
                          <a:ea typeface="Gill Sans"/>
                          <a:cs typeface="Gill Sans"/>
                          <a:sym typeface="Gill Sans"/>
                        </a:rPr>
                        <a:t>Rhymes:</a:t>
                      </a:r>
                      <a:endParaRPr sz="1400" u="none" strike="noStrike" cap="none"/>
                    </a:p>
                    <a:p>
                      <a:pPr marL="0" marR="0" lvl="0" indent="0" algn="ctr" rtl="0">
                        <a:lnSpc>
                          <a:spcPct val="100000"/>
                        </a:lnSpc>
                        <a:spcBef>
                          <a:spcPts val="0"/>
                        </a:spcBef>
                        <a:spcAft>
                          <a:spcPts val="0"/>
                        </a:spcAft>
                        <a:buClr>
                          <a:schemeClr val="dk1"/>
                        </a:buClr>
                        <a:buSzPts val="1400"/>
                        <a:buFont typeface="Gill Sans"/>
                        <a:buNone/>
                      </a:pPr>
                      <a:r>
                        <a:rPr lang="en-GB" sz="1400" b="0" u="none" strike="noStrike" cap="none">
                          <a:solidFill>
                            <a:schemeClr val="dk1"/>
                          </a:solidFill>
                          <a:latin typeface="Gill Sans"/>
                          <a:ea typeface="Gill Sans"/>
                          <a:cs typeface="Gill Sans"/>
                          <a:sym typeface="Gill Sans"/>
                        </a:rPr>
                        <a:t>(words that sound the same)</a:t>
                      </a:r>
                      <a:endParaRPr sz="1400" u="none" strike="noStrike" cap="none"/>
                    </a:p>
                  </a:txBody>
                  <a:tcPr marL="91450" marR="91450" marT="45725" marB="45725" anchor="ctr">
                    <a:lnL w="12700" cap="flat" cmpd="sng">
                      <a:solidFill>
                        <a:srgbClr val="0365C0"/>
                      </a:solidFill>
                      <a:prstDash val="dash"/>
                      <a:round/>
                      <a:headEnd type="none" w="sm" len="sm"/>
                      <a:tailEnd type="none" w="sm" len="sm"/>
                    </a:lnL>
                    <a:lnR w="12700" cap="flat" cmpd="sng">
                      <a:solidFill>
                        <a:srgbClr val="0365C0"/>
                      </a:solidFill>
                      <a:prstDash val="dash"/>
                      <a:round/>
                      <a:headEnd type="none" w="sm" len="sm"/>
                      <a:tailEnd type="none" w="sm" len="sm"/>
                    </a:lnR>
                    <a:lnT w="12700" cap="flat" cmpd="sng">
                      <a:solidFill>
                        <a:srgbClr val="0365C0"/>
                      </a:solidFill>
                      <a:prstDash val="dash"/>
                      <a:round/>
                      <a:headEnd type="none" w="sm" len="sm"/>
                      <a:tailEnd type="none" w="sm" len="sm"/>
                    </a:lnT>
                    <a:lnB w="12700" cap="flat" cmpd="sng">
                      <a:solidFill>
                        <a:srgbClr val="0365C0"/>
                      </a:solidFill>
                      <a:prstDash val="dash"/>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600"/>
                        <a:buFont typeface="Gill Sans"/>
                        <a:buNone/>
                      </a:pPr>
                      <a:r>
                        <a:rPr lang="en-GB" sz="2600" b="0" u="none" strike="noStrike" cap="none">
                          <a:solidFill>
                            <a:schemeClr val="dk1"/>
                          </a:solidFill>
                          <a:latin typeface="Gill Sans"/>
                          <a:ea typeface="Gill Sans"/>
                          <a:cs typeface="Gill Sans"/>
                          <a:sym typeface="Gill Sans"/>
                        </a:rPr>
                        <a:t>Link Words:</a:t>
                      </a:r>
                      <a:endParaRPr sz="1400" u="none" strike="noStrike" cap="none"/>
                    </a:p>
                    <a:p>
                      <a:pPr marL="0" marR="0" lvl="0" indent="0" algn="ctr" rtl="0">
                        <a:lnSpc>
                          <a:spcPct val="100000"/>
                        </a:lnSpc>
                        <a:spcBef>
                          <a:spcPts val="0"/>
                        </a:spcBef>
                        <a:spcAft>
                          <a:spcPts val="0"/>
                        </a:spcAft>
                        <a:buClr>
                          <a:schemeClr val="dk1"/>
                        </a:buClr>
                        <a:buSzPts val="1400"/>
                        <a:buFont typeface="Gill Sans"/>
                        <a:buNone/>
                      </a:pPr>
                      <a:r>
                        <a:rPr lang="en-GB" sz="1400" b="0" u="none" strike="noStrike" cap="none">
                          <a:solidFill>
                            <a:schemeClr val="dk1"/>
                          </a:solidFill>
                          <a:latin typeface="Gill Sans"/>
                          <a:ea typeface="Gill Sans"/>
                          <a:cs typeface="Gill Sans"/>
                          <a:sym typeface="Gill Sans"/>
                        </a:rPr>
                        <a:t>(Example: football = pitch, team, player)</a:t>
                      </a:r>
                      <a:endParaRPr sz="1400" u="none" strike="noStrike" cap="none"/>
                    </a:p>
                  </a:txBody>
                  <a:tcPr marL="91450" marR="91450" marT="45725" marB="45725" anchor="ctr">
                    <a:lnL w="12700" cap="flat" cmpd="sng">
                      <a:solidFill>
                        <a:srgbClr val="0365C0"/>
                      </a:solidFill>
                      <a:prstDash val="dash"/>
                      <a:round/>
                      <a:headEnd type="none" w="sm" len="sm"/>
                      <a:tailEnd type="none" w="sm" len="sm"/>
                    </a:lnL>
                    <a:lnR w="12700" cap="flat" cmpd="sng">
                      <a:solidFill>
                        <a:srgbClr val="0365C0"/>
                      </a:solidFill>
                      <a:prstDash val="dash"/>
                      <a:round/>
                      <a:headEnd type="none" w="sm" len="sm"/>
                      <a:tailEnd type="none" w="sm" len="sm"/>
                    </a:lnR>
                    <a:lnT w="12700" cap="flat" cmpd="sng">
                      <a:solidFill>
                        <a:srgbClr val="0365C0"/>
                      </a:solidFill>
                      <a:prstDash val="dash"/>
                      <a:round/>
                      <a:headEnd type="none" w="sm" len="sm"/>
                      <a:tailEnd type="none" w="sm" len="sm"/>
                    </a:lnT>
                    <a:lnB w="12700" cap="flat" cmpd="sng">
                      <a:solidFill>
                        <a:srgbClr val="0365C0"/>
                      </a:solidFill>
                      <a:prstDash val="dash"/>
                      <a:round/>
                      <a:headEnd type="none" w="sm" len="sm"/>
                      <a:tailEnd type="none" w="sm" len="sm"/>
                    </a:lnB>
                  </a:tcPr>
                </a:tc>
                <a:extLst>
                  <a:ext uri="{0D108BD9-81ED-4DB2-BD59-A6C34878D82A}">
                    <a16:rowId xmlns:a16="http://schemas.microsoft.com/office/drawing/2014/main" val="10002"/>
                  </a:ext>
                </a:extLst>
              </a:tr>
              <a:tr h="1351800">
                <a:tc>
                  <a:txBody>
                    <a:bodyPr/>
                    <a:lstStyle/>
                    <a:p>
                      <a:pPr marL="0" marR="0" lvl="0" indent="0" algn="ctr" rtl="0">
                        <a:lnSpc>
                          <a:spcPct val="100000"/>
                        </a:lnSpc>
                        <a:spcBef>
                          <a:spcPts val="0"/>
                        </a:spcBef>
                        <a:spcAft>
                          <a:spcPts val="0"/>
                        </a:spcAft>
                        <a:buClr>
                          <a:schemeClr val="dk1"/>
                        </a:buClr>
                        <a:buSzPts val="2600"/>
                        <a:buFont typeface="Helvetica Neue Light"/>
                        <a:buNone/>
                      </a:pPr>
                      <a:endParaRPr sz="2600" u="none" strike="noStrike" cap="none">
                        <a:latin typeface="Gill Sans"/>
                        <a:ea typeface="Gill Sans"/>
                        <a:cs typeface="Gill Sans"/>
                        <a:sym typeface="Gill Sans"/>
                      </a:endParaRPr>
                    </a:p>
                  </a:txBody>
                  <a:tcPr marL="91450" marR="91450" marT="45725" marB="45725" anchor="ctr">
                    <a:lnL w="12700" cap="flat" cmpd="sng">
                      <a:solidFill>
                        <a:srgbClr val="0365C0"/>
                      </a:solidFill>
                      <a:prstDash val="dash"/>
                      <a:round/>
                      <a:headEnd type="none" w="sm" len="sm"/>
                      <a:tailEnd type="none" w="sm" len="sm"/>
                    </a:lnL>
                    <a:lnR w="12700" cap="flat" cmpd="sng">
                      <a:solidFill>
                        <a:srgbClr val="0365C0"/>
                      </a:solidFill>
                      <a:prstDash val="dash"/>
                      <a:round/>
                      <a:headEnd type="none" w="sm" len="sm"/>
                      <a:tailEnd type="none" w="sm" len="sm"/>
                    </a:lnR>
                    <a:lnT w="12700" cap="flat" cmpd="sng">
                      <a:solidFill>
                        <a:srgbClr val="0365C0"/>
                      </a:solidFill>
                      <a:prstDash val="dash"/>
                      <a:round/>
                      <a:headEnd type="none" w="sm" len="sm"/>
                      <a:tailEnd type="none" w="sm" len="sm"/>
                    </a:lnT>
                    <a:lnB w="12700" cap="flat" cmpd="sng">
                      <a:solidFill>
                        <a:srgbClr val="0365C0"/>
                      </a:solidFill>
                      <a:prstDash val="dash"/>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600"/>
                        <a:buFont typeface="Helvetica Neue Light"/>
                        <a:buNone/>
                      </a:pPr>
                      <a:endParaRPr sz="2600" u="none" strike="noStrike" cap="none">
                        <a:latin typeface="Gill Sans"/>
                        <a:ea typeface="Gill Sans"/>
                        <a:cs typeface="Gill Sans"/>
                        <a:sym typeface="Gill Sans"/>
                      </a:endParaRPr>
                    </a:p>
                  </a:txBody>
                  <a:tcPr marL="91450" marR="91450" marT="45725" marB="45725" anchor="ctr">
                    <a:lnL w="12700" cap="flat" cmpd="sng">
                      <a:solidFill>
                        <a:srgbClr val="0365C0"/>
                      </a:solidFill>
                      <a:prstDash val="dash"/>
                      <a:round/>
                      <a:headEnd type="none" w="sm" len="sm"/>
                      <a:tailEnd type="none" w="sm" len="sm"/>
                    </a:lnL>
                    <a:lnR w="12700" cap="flat" cmpd="sng">
                      <a:solidFill>
                        <a:srgbClr val="0365C0"/>
                      </a:solidFill>
                      <a:prstDash val="dash"/>
                      <a:round/>
                      <a:headEnd type="none" w="sm" len="sm"/>
                      <a:tailEnd type="none" w="sm" len="sm"/>
                    </a:lnR>
                    <a:lnT w="12700" cap="flat" cmpd="sng">
                      <a:solidFill>
                        <a:srgbClr val="0365C0"/>
                      </a:solidFill>
                      <a:prstDash val="dash"/>
                      <a:round/>
                      <a:headEnd type="none" w="sm" len="sm"/>
                      <a:tailEnd type="none" w="sm" len="sm"/>
                    </a:lnT>
                    <a:lnB w="12700" cap="flat" cmpd="sng">
                      <a:solidFill>
                        <a:srgbClr val="0365C0"/>
                      </a:solidFill>
                      <a:prstDash val="dash"/>
                      <a:round/>
                      <a:headEnd type="none" w="sm" len="sm"/>
                      <a:tailEnd type="none" w="sm" len="sm"/>
                    </a:lnB>
                  </a:tcPr>
                </a:tc>
                <a:extLst>
                  <a:ext uri="{0D108BD9-81ED-4DB2-BD59-A6C34878D82A}">
                    <a16:rowId xmlns:a16="http://schemas.microsoft.com/office/drawing/2014/main" val="10003"/>
                  </a:ext>
                </a:extLst>
              </a:tr>
            </a:tbl>
          </a:graphicData>
        </a:graphic>
      </p:graphicFrame>
      <p:sp>
        <p:nvSpPr>
          <p:cNvPr id="153" name="Google Shape;153;p8"/>
          <p:cNvSpPr/>
          <p:nvPr/>
        </p:nvSpPr>
        <p:spPr>
          <a:xfrm>
            <a:off x="4049306" y="4519916"/>
            <a:ext cx="5331577" cy="1099584"/>
          </a:xfrm>
          <a:prstGeom prst="roundRect">
            <a:avLst>
              <a:gd name="adj" fmla="val 16667"/>
            </a:avLst>
          </a:prstGeom>
          <a:solidFill>
            <a:schemeClr val="lt1"/>
          </a:solidFill>
          <a:ln w="25400" cap="flat" cmpd="sng">
            <a:solidFill>
              <a:schemeClr val="accent1"/>
            </a:solidFill>
            <a:prstDash val="solid"/>
            <a:round/>
            <a:headEnd type="none" w="sm" len="sm"/>
            <a:tailEnd type="none" w="sm" len="sm"/>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400"/>
              <a:buFont typeface="Helvetica Neue Light"/>
              <a:buNone/>
            </a:pPr>
            <a:endParaRPr sz="2400" b="0" i="0" u="none" strike="noStrike" cap="none">
              <a:solidFill>
                <a:srgbClr val="FFFFFF"/>
              </a:solidFill>
              <a:latin typeface="Helvetica Neue Light"/>
              <a:ea typeface="Helvetica Neue Light"/>
              <a:cs typeface="Helvetica Neue Light"/>
              <a:sym typeface="Helvetica Neue Light"/>
            </a:endParaRPr>
          </a:p>
        </p:txBody>
      </p:sp>
      <p:cxnSp>
        <p:nvCxnSpPr>
          <p:cNvPr id="154" name="Google Shape;154;p8"/>
          <p:cNvCxnSpPr/>
          <p:nvPr/>
        </p:nvCxnSpPr>
        <p:spPr>
          <a:xfrm>
            <a:off x="9230050" y="4527937"/>
            <a:ext cx="3774750" cy="23084"/>
          </a:xfrm>
          <a:prstGeom prst="straightConnector1">
            <a:avLst/>
          </a:prstGeom>
          <a:noFill/>
          <a:ln w="9525" cap="flat" cmpd="sng">
            <a:solidFill>
              <a:srgbClr val="0365C0"/>
            </a:solidFill>
            <a:prstDash val="dash"/>
            <a:round/>
            <a:headEnd type="none" w="sm" len="sm"/>
            <a:tailEnd type="none" w="sm" len="sm"/>
          </a:ln>
        </p:spPr>
      </p:cxnSp>
      <p:cxnSp>
        <p:nvCxnSpPr>
          <p:cNvPr id="155" name="Google Shape;155;p8"/>
          <p:cNvCxnSpPr/>
          <p:nvPr/>
        </p:nvCxnSpPr>
        <p:spPr>
          <a:xfrm>
            <a:off x="9230050" y="5619500"/>
            <a:ext cx="3774750" cy="0"/>
          </a:xfrm>
          <a:prstGeom prst="straightConnector1">
            <a:avLst/>
          </a:prstGeom>
          <a:noFill/>
          <a:ln w="9525" cap="flat" cmpd="sng">
            <a:solidFill>
              <a:srgbClr val="0365C0"/>
            </a:solidFill>
            <a:prstDash val="dash"/>
            <a:round/>
            <a:headEnd type="none" w="sm" len="sm"/>
            <a:tailEnd type="none" w="sm" len="sm"/>
          </a:ln>
        </p:spPr>
      </p:cxnSp>
      <p:sp>
        <p:nvSpPr>
          <p:cNvPr id="156" name="Google Shape;156;p8"/>
          <p:cNvSpPr txBox="1"/>
          <p:nvPr/>
        </p:nvSpPr>
        <p:spPr>
          <a:xfrm>
            <a:off x="6584702" y="5627194"/>
            <a:ext cx="3170741" cy="53347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1"/>
              </a:buClr>
              <a:buSzPts val="2800"/>
              <a:buFont typeface="Gill Sans"/>
              <a:buNone/>
            </a:pPr>
            <a:r>
              <a:rPr lang="en-GB" sz="2800" b="0" i="0" u="none" strike="noStrike" cap="none">
                <a:solidFill>
                  <a:schemeClr val="dk1"/>
                </a:solidFill>
                <a:latin typeface="Gill Sans"/>
                <a:ea typeface="Gill Sans"/>
                <a:cs typeface="Gill Sans"/>
                <a:sym typeface="Gill Sans"/>
              </a:rPr>
              <a:t>Draw your sentence:</a:t>
            </a:r>
            <a:endParaRPr sz="2800" b="0" i="0" u="none" strike="noStrike" cap="none">
              <a:solidFill>
                <a:schemeClr val="dk1"/>
              </a:solidFill>
              <a:latin typeface="Gill Sans"/>
              <a:ea typeface="Gill Sans"/>
              <a:cs typeface="Gill Sans"/>
              <a:sym typeface="Gill Sans"/>
            </a:endParaRPr>
          </a:p>
        </p:txBody>
      </p:sp>
      <p:cxnSp>
        <p:nvCxnSpPr>
          <p:cNvPr id="157" name="Google Shape;157;p8"/>
          <p:cNvCxnSpPr/>
          <p:nvPr/>
        </p:nvCxnSpPr>
        <p:spPr>
          <a:xfrm>
            <a:off x="6502400" y="834297"/>
            <a:ext cx="0" cy="3443268"/>
          </a:xfrm>
          <a:prstGeom prst="straightConnector1">
            <a:avLst/>
          </a:prstGeom>
          <a:noFill/>
          <a:ln w="9525" cap="flat" cmpd="sng">
            <a:solidFill>
              <a:srgbClr val="0365C0"/>
            </a:solidFill>
            <a:prstDash val="dash"/>
            <a:round/>
            <a:headEnd type="none" w="sm" len="sm"/>
            <a:tailEnd type="none" w="sm" len="sm"/>
          </a:ln>
        </p:spPr>
      </p:cxnSp>
      <p:sp>
        <p:nvSpPr>
          <p:cNvPr id="158" name="Google Shape;158;p8"/>
          <p:cNvSpPr txBox="1"/>
          <p:nvPr/>
        </p:nvSpPr>
        <p:spPr>
          <a:xfrm>
            <a:off x="6584699" y="1015300"/>
            <a:ext cx="5106300" cy="964500"/>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chemeClr val="dk1"/>
              </a:buClr>
              <a:buSzPts val="2800"/>
              <a:buFont typeface="Gill Sans"/>
              <a:buNone/>
            </a:pPr>
            <a:r>
              <a:rPr lang="en-GB" sz="2800" b="0" i="0" u="none" strike="noStrike" cap="none">
                <a:solidFill>
                  <a:schemeClr val="dk1"/>
                </a:solidFill>
                <a:latin typeface="Gill Sans"/>
                <a:ea typeface="Gill Sans"/>
                <a:cs typeface="Gill Sans"/>
                <a:sym typeface="Gill Sans"/>
              </a:rPr>
              <a:t>Use it in a sentence (add picture too):</a:t>
            </a:r>
            <a:endParaRPr sz="2800" b="0" i="0" u="none" strike="noStrike" cap="none">
              <a:solidFill>
                <a:schemeClr val="dk1"/>
              </a:solidFill>
              <a:latin typeface="Gill Sans"/>
              <a:ea typeface="Gill Sans"/>
              <a:cs typeface="Gill Sans"/>
              <a:sym typeface="Gill Sans"/>
            </a:endParaRPr>
          </a:p>
        </p:txBody>
      </p:sp>
      <p:pic>
        <p:nvPicPr>
          <p:cNvPr id="159" name="Google Shape;159;p8"/>
          <p:cNvPicPr preferRelativeResize="0"/>
          <p:nvPr/>
        </p:nvPicPr>
        <p:blipFill rotWithShape="1">
          <a:blip r:embed="rId3">
            <a:alphaModFix/>
          </a:blip>
          <a:srcRect l="9410" r="12019" b="14893"/>
          <a:stretch/>
        </p:blipFill>
        <p:spPr>
          <a:xfrm>
            <a:off x="11489491" y="339363"/>
            <a:ext cx="1622203" cy="1340029"/>
          </a:xfrm>
          <a:prstGeom prst="rect">
            <a:avLst/>
          </a:prstGeom>
          <a:noFill/>
          <a:ln>
            <a:noFill/>
          </a:ln>
        </p:spPr>
      </p:pic>
      <p:grpSp>
        <p:nvGrpSpPr>
          <p:cNvPr id="160" name="Google Shape;160;p8"/>
          <p:cNvGrpSpPr/>
          <p:nvPr/>
        </p:nvGrpSpPr>
        <p:grpSpPr>
          <a:xfrm rot="8845784">
            <a:off x="-10369882" y="1260538"/>
            <a:ext cx="12553124" cy="16894941"/>
            <a:chOff x="9952355" y="-1492748"/>
            <a:chExt cx="12553123" cy="16894941"/>
          </a:xfrm>
        </p:grpSpPr>
        <p:sp>
          <p:nvSpPr>
            <p:cNvPr id="161" name="Google Shape;161;p8"/>
            <p:cNvSpPr/>
            <p:nvPr/>
          </p:nvSpPr>
          <p:spPr>
            <a:xfrm rot="896267" flipH="1">
              <a:off x="12315522" y="-525755"/>
              <a:ext cx="8385165" cy="15102409"/>
            </a:xfrm>
            <a:prstGeom prst="rect">
              <a:avLst/>
            </a:prstGeom>
            <a:solidFill>
              <a:srgbClr val="38E1FF"/>
            </a:solidFill>
            <a:ln>
              <a:noFill/>
            </a:ln>
            <a:effectLst>
              <a:outerShdw blurRad="38100" dist="25400" dir="5400000" rotWithShape="0">
                <a:srgbClr val="000000">
                  <a:alpha val="40000"/>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400"/>
                <a:buFont typeface="Helvetica Neue Light"/>
                <a:buNone/>
              </a:pPr>
              <a:endParaRPr sz="2400" b="0" i="0" u="none" strike="noStrike" cap="none">
                <a:solidFill>
                  <a:srgbClr val="FFFFFF"/>
                </a:solidFill>
                <a:latin typeface="Helvetica Neue Light"/>
                <a:ea typeface="Helvetica Neue Light"/>
                <a:cs typeface="Helvetica Neue Light"/>
                <a:sym typeface="Helvetica Neue Light"/>
              </a:endParaRPr>
            </a:p>
          </p:txBody>
        </p:sp>
        <p:sp>
          <p:nvSpPr>
            <p:cNvPr id="162" name="Google Shape;162;p8"/>
            <p:cNvSpPr/>
            <p:nvPr/>
          </p:nvSpPr>
          <p:spPr>
            <a:xfrm rot="896267" flipH="1">
              <a:off x="11782762" y="-862597"/>
              <a:ext cx="6869178" cy="15102409"/>
            </a:xfrm>
            <a:prstGeom prst="rect">
              <a:avLst/>
            </a:prstGeom>
            <a:solidFill>
              <a:srgbClr val="38E1FF">
                <a:alpha val="20000"/>
              </a:srgbClr>
            </a:solidFill>
            <a:ln>
              <a:noFill/>
            </a:ln>
            <a:effectLst>
              <a:outerShdw blurRad="38100" dist="25400" dir="5400000" rotWithShape="0">
                <a:srgbClr val="000000">
                  <a:alpha val="40000"/>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400"/>
                <a:buFont typeface="Helvetica Neue Light"/>
                <a:buNone/>
              </a:pPr>
              <a:endParaRPr sz="2400" b="0" i="0" u="none" strike="noStrike" cap="none">
                <a:solidFill>
                  <a:srgbClr val="FFFFFF"/>
                </a:solidFill>
                <a:latin typeface="Helvetica Neue Light"/>
                <a:ea typeface="Helvetica Neue Light"/>
                <a:cs typeface="Helvetica Neue Light"/>
                <a:sym typeface="Helvetica Neue Light"/>
              </a:endParaRPr>
            </a:p>
          </p:txBody>
        </p:sp>
      </p:grpSp>
      <p:cxnSp>
        <p:nvCxnSpPr>
          <p:cNvPr id="163" name="Google Shape;163;p8"/>
          <p:cNvCxnSpPr/>
          <p:nvPr/>
        </p:nvCxnSpPr>
        <p:spPr>
          <a:xfrm>
            <a:off x="206685" y="1451841"/>
            <a:ext cx="3056466" cy="0"/>
          </a:xfrm>
          <a:prstGeom prst="straightConnector1">
            <a:avLst/>
          </a:prstGeom>
          <a:noFill/>
          <a:ln w="9525" cap="flat" cmpd="sng">
            <a:solidFill>
              <a:srgbClr val="0365C0"/>
            </a:solidFill>
            <a:prstDash val="dash"/>
            <a:round/>
            <a:headEnd type="none" w="sm" len="sm"/>
            <a:tailEnd type="none" w="sm" len="sm"/>
          </a:ln>
        </p:spPr>
      </p:cxnSp>
      <p:cxnSp>
        <p:nvCxnSpPr>
          <p:cNvPr id="164" name="Google Shape;164;p8"/>
          <p:cNvCxnSpPr/>
          <p:nvPr/>
        </p:nvCxnSpPr>
        <p:spPr>
          <a:xfrm>
            <a:off x="6681048" y="1451841"/>
            <a:ext cx="2849277" cy="0"/>
          </a:xfrm>
          <a:prstGeom prst="straightConnector1">
            <a:avLst/>
          </a:prstGeom>
          <a:noFill/>
          <a:ln w="9525" cap="flat" cmpd="sng">
            <a:solidFill>
              <a:srgbClr val="0365C0"/>
            </a:solidFill>
            <a:prstDash val="dash"/>
            <a:round/>
            <a:headEnd type="none" w="sm" len="sm"/>
            <a:tailEnd type="none" w="sm" len="sm"/>
          </a:ln>
        </p:spPr>
      </p:cxnSp>
      <p:pic>
        <p:nvPicPr>
          <p:cNvPr id="165" name="Google Shape;165;p8" descr="Text&#10;&#10;Description automatically generated"/>
          <p:cNvPicPr preferRelativeResize="0"/>
          <p:nvPr/>
        </p:nvPicPr>
        <p:blipFill rotWithShape="1">
          <a:blip r:embed="rId4">
            <a:alphaModFix/>
          </a:blip>
          <a:srcRect t="3999" b="81285"/>
          <a:stretch/>
        </p:blipFill>
        <p:spPr>
          <a:xfrm>
            <a:off x="-49763" y="97012"/>
            <a:ext cx="12085981" cy="1000443"/>
          </a:xfrm>
          <a:prstGeom prst="rect">
            <a:avLst/>
          </a:prstGeom>
          <a:noFill/>
          <a:ln>
            <a:noFill/>
          </a:ln>
        </p:spPr>
      </p:pic>
      <p:sp>
        <p:nvSpPr>
          <p:cNvPr id="166" name="Google Shape;166;p8"/>
          <p:cNvSpPr txBox="1"/>
          <p:nvPr/>
        </p:nvSpPr>
        <p:spPr>
          <a:xfrm>
            <a:off x="11109522" y="9491990"/>
            <a:ext cx="1853392"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A5A5A5"/>
              </a:buClr>
              <a:buSzPts val="1100"/>
              <a:buFont typeface="Gill Sans"/>
              <a:buNone/>
            </a:pPr>
            <a:r>
              <a:rPr lang="en-GB" sz="1100" b="0" i="0" u="none" strike="noStrike" cap="none">
                <a:solidFill>
                  <a:srgbClr val="A5A5A5"/>
                </a:solidFill>
                <a:latin typeface="Gill Sans"/>
                <a:ea typeface="Gill Sans"/>
                <a:cs typeface="Gill Sans"/>
                <a:sym typeface="Gill Sans"/>
              </a:rPr>
              <a:t>© Vocabulary Ninja Ltd 2021</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9"/>
          <p:cNvSpPr txBox="1"/>
          <p:nvPr/>
        </p:nvSpPr>
        <p:spPr>
          <a:xfrm>
            <a:off x="87784" y="9277482"/>
            <a:ext cx="230832" cy="41036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000"/>
              <a:buFont typeface="Gill Sans"/>
              <a:buNone/>
            </a:pPr>
            <a:r>
              <a:rPr lang="en-GB" sz="2000" b="0" i="0" u="none" strike="noStrike" cap="none">
                <a:solidFill>
                  <a:srgbClr val="000000"/>
                </a:solidFill>
                <a:latin typeface="Gill Sans"/>
                <a:ea typeface="Gill Sans"/>
                <a:cs typeface="Gill Sans"/>
                <a:sym typeface="Gill Sans"/>
              </a:rPr>
              <a:t>9</a:t>
            </a:r>
            <a:endParaRPr sz="1400" b="0" i="0" u="none" strike="noStrike" cap="none">
              <a:solidFill>
                <a:srgbClr val="000000"/>
              </a:solidFill>
              <a:latin typeface="Arial"/>
              <a:ea typeface="Arial"/>
              <a:cs typeface="Arial"/>
              <a:sym typeface="Arial"/>
            </a:endParaRPr>
          </a:p>
        </p:txBody>
      </p:sp>
      <p:sp>
        <p:nvSpPr>
          <p:cNvPr id="172" name="Google Shape;172;p9"/>
          <p:cNvSpPr txBox="1"/>
          <p:nvPr/>
        </p:nvSpPr>
        <p:spPr>
          <a:xfrm>
            <a:off x="495673" y="1244703"/>
            <a:ext cx="12013453" cy="736601"/>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2000"/>
              <a:buFont typeface="Gill Sans"/>
              <a:buNone/>
            </a:pPr>
            <a:r>
              <a:rPr lang="en-GB" sz="2000" b="1" i="0" u="none" strike="noStrike" cap="none">
                <a:solidFill>
                  <a:srgbClr val="000000"/>
                </a:solidFill>
                <a:latin typeface="Gill Sans"/>
                <a:ea typeface="Gill Sans"/>
                <a:cs typeface="Gill Sans"/>
                <a:sym typeface="Gill Sans"/>
              </a:rPr>
              <a:t>The Enthralling Etymology section of </a:t>
            </a:r>
            <a:r>
              <a:rPr lang="en-GB" sz="2000" b="1" i="0" u="none" strike="noStrike" cap="none">
                <a:solidFill>
                  <a:srgbClr val="02AEEE"/>
                </a:solidFill>
                <a:latin typeface="Gill Sans"/>
                <a:ea typeface="Gill Sans"/>
                <a:cs typeface="Gill Sans"/>
                <a:sym typeface="Gill Sans"/>
              </a:rPr>
              <a:t>Vocabulary Ninja </a:t>
            </a:r>
            <a:r>
              <a:rPr lang="en-GB" sz="2000" b="1" i="0" u="none" strike="noStrike" cap="none">
                <a:solidFill>
                  <a:srgbClr val="000000"/>
                </a:solidFill>
                <a:latin typeface="Gill Sans"/>
                <a:ea typeface="Gill Sans"/>
                <a:cs typeface="Gill Sans"/>
                <a:sym typeface="Gill Sans"/>
              </a:rPr>
              <a:t>resource packs selects specific words with interesting heritage. Understanding how and why words are what they are today! </a:t>
            </a:r>
            <a:endParaRPr sz="1400" b="0" i="0" u="none" strike="noStrike" cap="none">
              <a:solidFill>
                <a:srgbClr val="000000"/>
              </a:solidFill>
              <a:latin typeface="Arial"/>
              <a:ea typeface="Arial"/>
              <a:cs typeface="Arial"/>
              <a:sym typeface="Arial"/>
            </a:endParaRPr>
          </a:p>
        </p:txBody>
      </p:sp>
      <p:pic>
        <p:nvPicPr>
          <p:cNvPr id="173" name="Google Shape;173;p9" descr="Text&#10;&#10;Description automatically generated"/>
          <p:cNvPicPr preferRelativeResize="0"/>
          <p:nvPr/>
        </p:nvPicPr>
        <p:blipFill rotWithShape="1">
          <a:blip r:embed="rId3">
            <a:alphaModFix/>
          </a:blip>
          <a:srcRect l="5433" t="59396" r="4462" b="25658"/>
          <a:stretch/>
        </p:blipFill>
        <p:spPr>
          <a:xfrm>
            <a:off x="132086" y="93738"/>
            <a:ext cx="12783274" cy="1192736"/>
          </a:xfrm>
          <a:prstGeom prst="rect">
            <a:avLst/>
          </a:prstGeom>
          <a:noFill/>
          <a:ln>
            <a:noFill/>
          </a:ln>
        </p:spPr>
      </p:pic>
      <p:sp>
        <p:nvSpPr>
          <p:cNvPr id="174" name="Google Shape;174;p9"/>
          <p:cNvSpPr txBox="1"/>
          <p:nvPr/>
        </p:nvSpPr>
        <p:spPr>
          <a:xfrm>
            <a:off x="5575702" y="9491990"/>
            <a:ext cx="1853392"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A5A5A5"/>
              </a:buClr>
              <a:buSzPts val="1100"/>
              <a:buFont typeface="Gill Sans"/>
              <a:buNone/>
            </a:pPr>
            <a:r>
              <a:rPr lang="en-GB" sz="1100" b="0" i="0" u="none" strike="noStrike" cap="none">
                <a:solidFill>
                  <a:srgbClr val="A5A5A5"/>
                </a:solidFill>
                <a:latin typeface="Gill Sans"/>
                <a:ea typeface="Gill Sans"/>
                <a:cs typeface="Gill Sans"/>
                <a:sym typeface="Gill Sans"/>
              </a:rPr>
              <a:t>© Vocabulary Ninja Ltd 2021</a:t>
            </a:r>
            <a:endParaRPr sz="1400" b="0" i="0" u="none" strike="noStrike" cap="none">
              <a:solidFill>
                <a:srgbClr val="000000"/>
              </a:solidFill>
              <a:latin typeface="Arial"/>
              <a:ea typeface="Arial"/>
              <a:cs typeface="Arial"/>
              <a:sym typeface="Arial"/>
            </a:endParaRPr>
          </a:p>
        </p:txBody>
      </p:sp>
      <p:sp>
        <p:nvSpPr>
          <p:cNvPr id="175" name="Google Shape;175;p9"/>
          <p:cNvSpPr txBox="1"/>
          <p:nvPr/>
        </p:nvSpPr>
        <p:spPr>
          <a:xfrm>
            <a:off x="110750" y="7311775"/>
            <a:ext cx="12783299" cy="14037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chemeClr val="dk1"/>
              </a:buClr>
              <a:buSzPts val="1100"/>
              <a:buFont typeface="Arial"/>
              <a:buNone/>
            </a:pPr>
            <a:r>
              <a:rPr lang="en-GB" sz="2400" b="1" i="0" u="none" strike="noStrike" cap="none">
                <a:solidFill>
                  <a:srgbClr val="00AEEE"/>
                </a:solidFill>
                <a:latin typeface="Gill Sans"/>
                <a:ea typeface="Gill Sans"/>
                <a:cs typeface="Gill Sans"/>
                <a:sym typeface="Gill Sans"/>
              </a:rPr>
              <a:t>Hopscotch</a:t>
            </a:r>
            <a:r>
              <a:rPr lang="en-GB" sz="2400" b="1" i="0" u="none" strike="noStrike" cap="none">
                <a:solidFill>
                  <a:srgbClr val="BA120A"/>
                </a:solidFill>
                <a:latin typeface="Gill Sans"/>
                <a:ea typeface="Gill Sans"/>
                <a:cs typeface="Gill Sans"/>
                <a:sym typeface="Gill Sans"/>
              </a:rPr>
              <a:t> </a:t>
            </a:r>
            <a:r>
              <a:rPr lang="en-GB" sz="2400" b="0" i="0" u="none" strike="noStrike" cap="none">
                <a:solidFill>
                  <a:schemeClr val="dk1"/>
                </a:solidFill>
                <a:latin typeface="Gill Sans"/>
                <a:ea typeface="Gill Sans"/>
                <a:cs typeface="Gill Sans"/>
                <a:sym typeface="Gill Sans"/>
              </a:rPr>
              <a:t>- is a well-known children’s game, 1801 (from 1789 as hop-scot), apparently from hopscotch meaning "scratch," from the lines scored in the dirt to make the squares for the game.</a:t>
            </a:r>
            <a:endParaRPr sz="2400" b="0" i="0" u="none" strike="noStrike" cap="none">
              <a:solidFill>
                <a:schemeClr val="dk1"/>
              </a:solidFill>
              <a:latin typeface="Gill Sans"/>
              <a:ea typeface="Gill Sans"/>
              <a:cs typeface="Gill Sans"/>
              <a:sym typeface="Gill Sans"/>
            </a:endParaRPr>
          </a:p>
          <a:p>
            <a:pPr marL="0" marR="0" lvl="0" indent="0" algn="ctr" rtl="0">
              <a:lnSpc>
                <a:spcPct val="115000"/>
              </a:lnSpc>
              <a:spcBef>
                <a:spcPts val="0"/>
              </a:spcBef>
              <a:spcAft>
                <a:spcPts val="0"/>
              </a:spcAft>
              <a:buClr>
                <a:schemeClr val="dk1"/>
              </a:buClr>
              <a:buSzPts val="1100"/>
              <a:buFont typeface="Arial"/>
              <a:buNone/>
            </a:pPr>
            <a:endParaRPr sz="2400" b="1" i="0" u="none" strike="noStrike" cap="none">
              <a:solidFill>
                <a:srgbClr val="00AEEE"/>
              </a:solidFill>
              <a:latin typeface="Gill Sans"/>
              <a:ea typeface="Gill Sans"/>
              <a:cs typeface="Gill Sans"/>
              <a:sym typeface="Gill Sans"/>
            </a:endParaRPr>
          </a:p>
        </p:txBody>
      </p:sp>
      <p:sp>
        <p:nvSpPr>
          <p:cNvPr id="176" name="Google Shape;176;p9"/>
          <p:cNvSpPr txBox="1"/>
          <p:nvPr/>
        </p:nvSpPr>
        <p:spPr>
          <a:xfrm>
            <a:off x="110750" y="2536463"/>
            <a:ext cx="12509100" cy="14037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chemeClr val="dk1"/>
              </a:buClr>
              <a:buSzPts val="1100"/>
              <a:buFont typeface="Arial"/>
              <a:buNone/>
            </a:pPr>
            <a:r>
              <a:rPr lang="en-GB" sz="2400" b="1" i="0" u="none" strike="noStrike" cap="none">
                <a:solidFill>
                  <a:srgbClr val="00AEEE"/>
                </a:solidFill>
                <a:latin typeface="Gill Sans"/>
                <a:ea typeface="Gill Sans"/>
                <a:cs typeface="Gill Sans"/>
                <a:sym typeface="Gill Sans"/>
              </a:rPr>
              <a:t>Toy</a:t>
            </a:r>
            <a:r>
              <a:rPr lang="en-GB" sz="2400" b="1" i="0" u="none" strike="noStrike" cap="none">
                <a:solidFill>
                  <a:srgbClr val="BA120A"/>
                </a:solidFill>
                <a:latin typeface="Gill Sans"/>
                <a:ea typeface="Gill Sans"/>
                <a:cs typeface="Gill Sans"/>
                <a:sym typeface="Gill Sans"/>
              </a:rPr>
              <a:t> </a:t>
            </a:r>
            <a:r>
              <a:rPr lang="en-GB" sz="2400" b="0" i="0" u="none" strike="noStrike" cap="none">
                <a:solidFill>
                  <a:schemeClr val="dk1"/>
                </a:solidFill>
                <a:latin typeface="Gill Sans"/>
                <a:ea typeface="Gill Sans"/>
                <a:cs typeface="Gill Sans"/>
                <a:sym typeface="Gill Sans"/>
              </a:rPr>
              <a:t>- From the 1500’s, a toy was ‘something of little value,’ and normally </a:t>
            </a:r>
            <a:endParaRPr sz="2400" b="0" i="0" u="none" strike="noStrike" cap="none">
              <a:solidFill>
                <a:schemeClr val="dk1"/>
              </a:solidFill>
              <a:latin typeface="Gill Sans"/>
              <a:ea typeface="Gill Sans"/>
              <a:cs typeface="Gill Sans"/>
              <a:sym typeface="Gill Sans"/>
            </a:endParaRPr>
          </a:p>
          <a:p>
            <a:pPr marL="0" marR="0" lvl="0" indent="0" algn="ctr" rtl="0">
              <a:lnSpc>
                <a:spcPct val="115000"/>
              </a:lnSpc>
              <a:spcBef>
                <a:spcPts val="0"/>
              </a:spcBef>
              <a:spcAft>
                <a:spcPts val="0"/>
              </a:spcAft>
              <a:buClr>
                <a:schemeClr val="dk1"/>
              </a:buClr>
              <a:buSzPts val="1100"/>
              <a:buFont typeface="Arial"/>
              <a:buNone/>
            </a:pPr>
            <a:r>
              <a:rPr lang="en-GB" sz="2400" b="0" i="0" u="none" strike="noStrike" cap="none">
                <a:solidFill>
                  <a:schemeClr val="dk1"/>
                </a:solidFill>
                <a:latin typeface="Gill Sans"/>
                <a:ea typeface="Gill Sans"/>
                <a:cs typeface="Gill Sans"/>
                <a:sym typeface="Gill Sans"/>
              </a:rPr>
              <a:t>something that might have been discarded by an adult. Becoming  a ‘thing for a child to play with.’ From the 1800’s the term ‘toy’ has been applied as an adjective to describe things of a smaller size. </a:t>
            </a:r>
            <a:endParaRPr sz="2400" b="1" i="0" u="none" strike="noStrike" cap="none">
              <a:solidFill>
                <a:srgbClr val="00AEEE"/>
              </a:solidFill>
              <a:latin typeface="Gill Sans"/>
              <a:ea typeface="Gill Sans"/>
              <a:cs typeface="Gill Sans"/>
              <a:sym typeface="Gill Sans"/>
            </a:endParaRPr>
          </a:p>
        </p:txBody>
      </p:sp>
      <p:sp>
        <p:nvSpPr>
          <p:cNvPr id="177" name="Google Shape;177;p9"/>
          <p:cNvSpPr txBox="1"/>
          <p:nvPr/>
        </p:nvSpPr>
        <p:spPr>
          <a:xfrm>
            <a:off x="55400" y="5190163"/>
            <a:ext cx="12619801" cy="14037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chemeClr val="dk1"/>
              </a:buClr>
              <a:buSzPts val="1100"/>
              <a:buFont typeface="Arial"/>
              <a:buNone/>
            </a:pPr>
            <a:r>
              <a:rPr lang="en-GB" sz="2400" b="1" i="0" u="none" strike="noStrike" cap="none">
                <a:solidFill>
                  <a:srgbClr val="00AEEE"/>
                </a:solidFill>
                <a:latin typeface="Gill Sans"/>
                <a:ea typeface="Gill Sans"/>
                <a:cs typeface="Gill Sans"/>
                <a:sym typeface="Gill Sans"/>
              </a:rPr>
              <a:t>Marbles</a:t>
            </a:r>
            <a:r>
              <a:rPr lang="en-GB" sz="2400" b="1" i="0" u="none" strike="noStrike" cap="none">
                <a:solidFill>
                  <a:srgbClr val="BA120A"/>
                </a:solidFill>
                <a:latin typeface="Gill Sans"/>
                <a:ea typeface="Gill Sans"/>
                <a:cs typeface="Gill Sans"/>
                <a:sym typeface="Gill Sans"/>
              </a:rPr>
              <a:t> </a:t>
            </a:r>
            <a:r>
              <a:rPr lang="en-GB" sz="2400" b="0" i="0" u="none" strike="noStrike" cap="none">
                <a:solidFill>
                  <a:schemeClr val="dk1"/>
                </a:solidFill>
                <a:latin typeface="Gill Sans"/>
                <a:ea typeface="Gill Sans"/>
                <a:cs typeface="Gill Sans"/>
                <a:sym typeface="Gill Sans"/>
              </a:rPr>
              <a:t>- children's game; first recorded by that name in 1709 but probably older and originally played with small balls of polished marble or alabaster, later clay; the modern glass ones have coloured swirl and date from 1840s.</a:t>
            </a:r>
            <a:endParaRPr sz="2400" b="1" i="0" u="none" strike="noStrike" cap="none">
              <a:solidFill>
                <a:srgbClr val="00AEEE"/>
              </a:solidFill>
              <a:latin typeface="Gill Sans"/>
              <a:ea typeface="Gill Sans"/>
              <a:cs typeface="Gill Sans"/>
              <a:sym typeface="Gill Sans"/>
            </a:endParaRPr>
          </a:p>
        </p:txBody>
      </p:sp>
    </p:spTree>
  </p:cSld>
  <p:clrMapOvr>
    <a:masterClrMapping/>
  </p:clrMapOvr>
</p:sld>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1566</Words>
  <Application>Microsoft Macintosh PowerPoint</Application>
  <PresentationFormat>Custom</PresentationFormat>
  <Paragraphs>235</Paragraphs>
  <Slides>15</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Helvetica Neue Light</vt:lpstr>
      <vt:lpstr>Arial</vt:lpstr>
      <vt:lpstr>Helvetica Neue</vt:lpstr>
      <vt:lpstr>Gill Sans</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Amber Moon</dc:creator>
  <cp:lastModifiedBy>Andrew Jennings</cp:lastModifiedBy>
  <cp:revision>1</cp:revision>
  <dcterms:modified xsi:type="dcterms:W3CDTF">2024-01-09T10:59:03Z</dcterms:modified>
</cp:coreProperties>
</file>