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58"/>
  </p:notesMasterIdLst>
  <p:sldIdLst>
    <p:sldId id="478" r:id="rId2"/>
    <p:sldId id="256" r:id="rId3"/>
    <p:sldId id="277" r:id="rId4"/>
    <p:sldId id="267" r:id="rId5"/>
    <p:sldId id="330" r:id="rId6"/>
    <p:sldId id="331" r:id="rId7"/>
    <p:sldId id="332" r:id="rId8"/>
    <p:sldId id="333" r:id="rId9"/>
    <p:sldId id="334" r:id="rId10"/>
    <p:sldId id="335" r:id="rId11"/>
    <p:sldId id="336" r:id="rId12"/>
    <p:sldId id="337" r:id="rId13"/>
    <p:sldId id="338" r:id="rId14"/>
    <p:sldId id="339" r:id="rId15"/>
    <p:sldId id="340" r:id="rId16"/>
    <p:sldId id="341" r:id="rId17"/>
    <p:sldId id="342" r:id="rId18"/>
    <p:sldId id="343" r:id="rId19"/>
    <p:sldId id="344" r:id="rId20"/>
    <p:sldId id="345" r:id="rId21"/>
    <p:sldId id="346" r:id="rId22"/>
    <p:sldId id="347" r:id="rId23"/>
    <p:sldId id="348" r:id="rId24"/>
    <p:sldId id="349" r:id="rId25"/>
    <p:sldId id="289" r:id="rId26"/>
    <p:sldId id="279" r:id="rId27"/>
    <p:sldId id="285" r:id="rId28"/>
    <p:sldId id="327" r:id="rId29"/>
    <p:sldId id="328" r:id="rId30"/>
    <p:sldId id="329" r:id="rId31"/>
    <p:sldId id="280" r:id="rId32"/>
    <p:sldId id="282" r:id="rId33"/>
    <p:sldId id="283" r:id="rId34"/>
    <p:sldId id="284" r:id="rId35"/>
    <p:sldId id="318" r:id="rId36"/>
    <p:sldId id="319" r:id="rId37"/>
    <p:sldId id="320" r:id="rId38"/>
    <p:sldId id="321" r:id="rId39"/>
    <p:sldId id="322" r:id="rId40"/>
    <p:sldId id="323" r:id="rId41"/>
    <p:sldId id="324" r:id="rId42"/>
    <p:sldId id="325" r:id="rId43"/>
    <p:sldId id="326" r:id="rId44"/>
    <p:sldId id="307" r:id="rId45"/>
    <p:sldId id="308" r:id="rId46"/>
    <p:sldId id="309" r:id="rId47"/>
    <p:sldId id="296" r:id="rId48"/>
    <p:sldId id="297" r:id="rId49"/>
    <p:sldId id="298" r:id="rId50"/>
    <p:sldId id="299" r:id="rId51"/>
    <p:sldId id="300" r:id="rId52"/>
    <p:sldId id="313" r:id="rId53"/>
    <p:sldId id="314" r:id="rId54"/>
    <p:sldId id="315" r:id="rId55"/>
    <p:sldId id="316" r:id="rId56"/>
    <p:sldId id="317" r:id="rId57"/>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0000"/>
    <a:srgbClr val="FF988C"/>
    <a:srgbClr val="EFFFE5"/>
    <a:srgbClr val="E1EEFB"/>
    <a:srgbClr val="C9260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69"/>
    <p:restoredTop sz="94646"/>
  </p:normalViewPr>
  <p:slideViewPr>
    <p:cSldViewPr snapToGrid="0" snapToObjects="1">
      <p:cViewPr varScale="1">
        <p:scale>
          <a:sx n="89" d="100"/>
          <a:sy n="89" d="100"/>
        </p:scale>
        <p:origin x="1432" y="1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B66A32-FC76-DE47-B325-93C88F8C53E5}" type="doc">
      <dgm:prSet loTypeId="urn:microsoft.com/office/officeart/2005/8/layout/pyramid1" loCatId="" qsTypeId="urn:microsoft.com/office/officeart/2005/8/quickstyle/simple3" qsCatId="simple" csTypeId="urn:microsoft.com/office/officeart/2005/8/colors/colorful1" csCatId="colorful" phldr="1"/>
      <dgm:spPr/>
    </dgm:pt>
    <dgm:pt modelId="{8079484D-C1D4-4D4E-9905-FFDA43669E91}">
      <dgm:prSet phldrT="[Text]" custT="1"/>
      <dgm:spPr/>
      <dgm:t>
        <a:bodyPr anchor="b"/>
        <a:lstStyle/>
        <a:p>
          <a:r>
            <a:rPr lang="en-US" sz="1400" dirty="0">
              <a:latin typeface="Hiragino Kaku Gothic Std W8" panose="020B0800000000000000" pitchFamily="34" charset="-128"/>
              <a:ea typeface="Hiragino Kaku Gothic Std W8" panose="020B0800000000000000" pitchFamily="34" charset="-128"/>
            </a:rPr>
            <a:t>Tier 3</a:t>
          </a:r>
        </a:p>
      </dgm:t>
    </dgm:pt>
    <dgm:pt modelId="{529BF163-AAA9-B940-A410-9B05F4BF90CF}" type="parTrans" cxnId="{74E8D33D-3F72-354B-A641-3F01F426D06B}">
      <dgm:prSet/>
      <dgm:spPr/>
      <dgm:t>
        <a:bodyPr/>
        <a:lstStyle/>
        <a:p>
          <a:endParaRPr lang="en-US"/>
        </a:p>
      </dgm:t>
    </dgm:pt>
    <dgm:pt modelId="{8702549B-F201-5E46-A2FF-E78F303B16B5}" type="sibTrans" cxnId="{74E8D33D-3F72-354B-A641-3F01F426D06B}">
      <dgm:prSet/>
      <dgm:spPr/>
      <dgm:t>
        <a:bodyPr/>
        <a:lstStyle/>
        <a:p>
          <a:endParaRPr lang="en-US"/>
        </a:p>
      </dgm:t>
    </dgm:pt>
    <dgm:pt modelId="{8186B68B-635F-414B-BF83-280296388646}">
      <dgm:prSet phldrT="[Text]" custT="1"/>
      <dgm:spPr/>
      <dgm:t>
        <a:bodyPr anchor="b"/>
        <a:lstStyle/>
        <a:p>
          <a:r>
            <a:rPr lang="en-US" sz="1800" dirty="0">
              <a:latin typeface="Hiragino Kaku Gothic Std W8" panose="020B0800000000000000" pitchFamily="34" charset="-128"/>
              <a:ea typeface="Hiragino Kaku Gothic Std W8" panose="020B0800000000000000" pitchFamily="34" charset="-128"/>
            </a:rPr>
            <a:t>Tier 2</a:t>
          </a:r>
        </a:p>
      </dgm:t>
    </dgm:pt>
    <dgm:pt modelId="{2F7BAF1C-F8AA-5147-A4C9-34B4A24B5B28}" type="parTrans" cxnId="{C9DD46BB-52FA-7142-A971-3C27DE4FD038}">
      <dgm:prSet/>
      <dgm:spPr/>
      <dgm:t>
        <a:bodyPr/>
        <a:lstStyle/>
        <a:p>
          <a:endParaRPr lang="en-US"/>
        </a:p>
      </dgm:t>
    </dgm:pt>
    <dgm:pt modelId="{77AEC99D-1526-274F-B757-0181326C83D0}" type="sibTrans" cxnId="{C9DD46BB-52FA-7142-A971-3C27DE4FD038}">
      <dgm:prSet/>
      <dgm:spPr/>
      <dgm:t>
        <a:bodyPr/>
        <a:lstStyle/>
        <a:p>
          <a:endParaRPr lang="en-US"/>
        </a:p>
      </dgm:t>
    </dgm:pt>
    <dgm:pt modelId="{C1883603-7DFD-E147-A9F3-9E174B13AB5B}">
      <dgm:prSet phldrT="[Text]" custT="1"/>
      <dgm:spPr/>
      <dgm:t>
        <a:bodyPr anchor="b"/>
        <a:lstStyle/>
        <a:p>
          <a:r>
            <a:rPr lang="en-US" sz="2400" dirty="0">
              <a:latin typeface="Hiragino Kaku Gothic Std W8" panose="020B0800000000000000" pitchFamily="34" charset="-128"/>
              <a:ea typeface="Hiragino Kaku Gothic Std W8" panose="020B0800000000000000" pitchFamily="34" charset="-128"/>
            </a:rPr>
            <a:t>Tier 1</a:t>
          </a:r>
        </a:p>
      </dgm:t>
    </dgm:pt>
    <dgm:pt modelId="{F6621AB1-5ED8-9944-9B11-AF54F5813350}" type="parTrans" cxnId="{962D1729-19BB-5442-9543-4DBD659B23F8}">
      <dgm:prSet/>
      <dgm:spPr/>
      <dgm:t>
        <a:bodyPr/>
        <a:lstStyle/>
        <a:p>
          <a:endParaRPr lang="en-US"/>
        </a:p>
      </dgm:t>
    </dgm:pt>
    <dgm:pt modelId="{B501D039-B337-474B-8097-51901DC9A71A}" type="sibTrans" cxnId="{962D1729-19BB-5442-9543-4DBD659B23F8}">
      <dgm:prSet/>
      <dgm:spPr/>
      <dgm:t>
        <a:bodyPr/>
        <a:lstStyle/>
        <a:p>
          <a:endParaRPr lang="en-US"/>
        </a:p>
      </dgm:t>
    </dgm:pt>
    <dgm:pt modelId="{F6ED92B1-FE78-A842-B7F8-E24CE0612EB8}" type="pres">
      <dgm:prSet presAssocID="{CCB66A32-FC76-DE47-B325-93C88F8C53E5}" presName="Name0" presStyleCnt="0">
        <dgm:presLayoutVars>
          <dgm:dir/>
          <dgm:animLvl val="lvl"/>
          <dgm:resizeHandles val="exact"/>
        </dgm:presLayoutVars>
      </dgm:prSet>
      <dgm:spPr/>
    </dgm:pt>
    <dgm:pt modelId="{42C15116-523D-1C49-B971-FB304F7BDCB5}" type="pres">
      <dgm:prSet presAssocID="{8079484D-C1D4-4D4E-9905-FFDA43669E91}" presName="Name8" presStyleCnt="0"/>
      <dgm:spPr/>
    </dgm:pt>
    <dgm:pt modelId="{49304E94-EA11-EE46-91D1-DC3906E13B26}" type="pres">
      <dgm:prSet presAssocID="{8079484D-C1D4-4D4E-9905-FFDA43669E91}" presName="level" presStyleLbl="node1" presStyleIdx="0" presStyleCnt="3">
        <dgm:presLayoutVars>
          <dgm:chMax val="1"/>
          <dgm:bulletEnabled val="1"/>
        </dgm:presLayoutVars>
      </dgm:prSet>
      <dgm:spPr/>
    </dgm:pt>
    <dgm:pt modelId="{E7A2E212-64A7-F44D-8506-B50154612B40}" type="pres">
      <dgm:prSet presAssocID="{8079484D-C1D4-4D4E-9905-FFDA43669E91}" presName="levelTx" presStyleLbl="revTx" presStyleIdx="0" presStyleCnt="0">
        <dgm:presLayoutVars>
          <dgm:chMax val="1"/>
          <dgm:bulletEnabled val="1"/>
        </dgm:presLayoutVars>
      </dgm:prSet>
      <dgm:spPr/>
    </dgm:pt>
    <dgm:pt modelId="{93F883E4-28FA-9D47-B673-299EBB1C930D}" type="pres">
      <dgm:prSet presAssocID="{8186B68B-635F-414B-BF83-280296388646}" presName="Name8" presStyleCnt="0"/>
      <dgm:spPr/>
    </dgm:pt>
    <dgm:pt modelId="{EA6751DB-4947-EE47-96D1-34EE761A47A5}" type="pres">
      <dgm:prSet presAssocID="{8186B68B-635F-414B-BF83-280296388646}" presName="level" presStyleLbl="node1" presStyleIdx="1" presStyleCnt="3">
        <dgm:presLayoutVars>
          <dgm:chMax val="1"/>
          <dgm:bulletEnabled val="1"/>
        </dgm:presLayoutVars>
      </dgm:prSet>
      <dgm:spPr/>
    </dgm:pt>
    <dgm:pt modelId="{CFD51123-8145-B347-8995-464F91EA4685}" type="pres">
      <dgm:prSet presAssocID="{8186B68B-635F-414B-BF83-280296388646}" presName="levelTx" presStyleLbl="revTx" presStyleIdx="0" presStyleCnt="0">
        <dgm:presLayoutVars>
          <dgm:chMax val="1"/>
          <dgm:bulletEnabled val="1"/>
        </dgm:presLayoutVars>
      </dgm:prSet>
      <dgm:spPr/>
    </dgm:pt>
    <dgm:pt modelId="{BE84596C-54E9-BD4A-9F5D-E1363E9CCFF8}" type="pres">
      <dgm:prSet presAssocID="{C1883603-7DFD-E147-A9F3-9E174B13AB5B}" presName="Name8" presStyleCnt="0"/>
      <dgm:spPr/>
    </dgm:pt>
    <dgm:pt modelId="{691CD778-C6C9-0748-BF59-8EB223FB40EF}" type="pres">
      <dgm:prSet presAssocID="{C1883603-7DFD-E147-A9F3-9E174B13AB5B}" presName="level" presStyleLbl="node1" presStyleIdx="2" presStyleCnt="3">
        <dgm:presLayoutVars>
          <dgm:chMax val="1"/>
          <dgm:bulletEnabled val="1"/>
        </dgm:presLayoutVars>
      </dgm:prSet>
      <dgm:spPr/>
    </dgm:pt>
    <dgm:pt modelId="{DC912993-8C40-5E46-94D2-6FA00FB2A7FD}" type="pres">
      <dgm:prSet presAssocID="{C1883603-7DFD-E147-A9F3-9E174B13AB5B}" presName="levelTx" presStyleLbl="revTx" presStyleIdx="0" presStyleCnt="0">
        <dgm:presLayoutVars>
          <dgm:chMax val="1"/>
          <dgm:bulletEnabled val="1"/>
        </dgm:presLayoutVars>
      </dgm:prSet>
      <dgm:spPr/>
    </dgm:pt>
  </dgm:ptLst>
  <dgm:cxnLst>
    <dgm:cxn modelId="{6A623B14-729A-0647-91E0-3C7D0557DB07}" type="presOf" srcId="{CCB66A32-FC76-DE47-B325-93C88F8C53E5}" destId="{F6ED92B1-FE78-A842-B7F8-E24CE0612EB8}" srcOrd="0" destOrd="0" presId="urn:microsoft.com/office/officeart/2005/8/layout/pyramid1"/>
    <dgm:cxn modelId="{308A381B-CDBF-6D4C-82A1-72238ED0BFEA}" type="presOf" srcId="{8079484D-C1D4-4D4E-9905-FFDA43669E91}" destId="{49304E94-EA11-EE46-91D1-DC3906E13B26}" srcOrd="0" destOrd="0" presId="urn:microsoft.com/office/officeart/2005/8/layout/pyramid1"/>
    <dgm:cxn modelId="{25315B20-536E-A449-9A24-C2DBA927146F}" type="presOf" srcId="{C1883603-7DFD-E147-A9F3-9E174B13AB5B}" destId="{691CD778-C6C9-0748-BF59-8EB223FB40EF}" srcOrd="0" destOrd="0" presId="urn:microsoft.com/office/officeart/2005/8/layout/pyramid1"/>
    <dgm:cxn modelId="{962D1729-19BB-5442-9543-4DBD659B23F8}" srcId="{CCB66A32-FC76-DE47-B325-93C88F8C53E5}" destId="{C1883603-7DFD-E147-A9F3-9E174B13AB5B}" srcOrd="2" destOrd="0" parTransId="{F6621AB1-5ED8-9944-9B11-AF54F5813350}" sibTransId="{B501D039-B337-474B-8097-51901DC9A71A}"/>
    <dgm:cxn modelId="{74E8D33D-3F72-354B-A641-3F01F426D06B}" srcId="{CCB66A32-FC76-DE47-B325-93C88F8C53E5}" destId="{8079484D-C1D4-4D4E-9905-FFDA43669E91}" srcOrd="0" destOrd="0" parTransId="{529BF163-AAA9-B940-A410-9B05F4BF90CF}" sibTransId="{8702549B-F201-5E46-A2FF-E78F303B16B5}"/>
    <dgm:cxn modelId="{38188F97-82F0-6443-AB95-BA8D4A273CC1}" type="presOf" srcId="{8186B68B-635F-414B-BF83-280296388646}" destId="{EA6751DB-4947-EE47-96D1-34EE761A47A5}" srcOrd="0" destOrd="0" presId="urn:microsoft.com/office/officeart/2005/8/layout/pyramid1"/>
    <dgm:cxn modelId="{C9DD46BB-52FA-7142-A971-3C27DE4FD038}" srcId="{CCB66A32-FC76-DE47-B325-93C88F8C53E5}" destId="{8186B68B-635F-414B-BF83-280296388646}" srcOrd="1" destOrd="0" parTransId="{2F7BAF1C-F8AA-5147-A4C9-34B4A24B5B28}" sibTransId="{77AEC99D-1526-274F-B757-0181326C83D0}"/>
    <dgm:cxn modelId="{69477DD8-EDAC-EE49-BC07-891317E3BD97}" type="presOf" srcId="{8186B68B-635F-414B-BF83-280296388646}" destId="{CFD51123-8145-B347-8995-464F91EA4685}" srcOrd="1" destOrd="0" presId="urn:microsoft.com/office/officeart/2005/8/layout/pyramid1"/>
    <dgm:cxn modelId="{5C3CABE6-B7C0-D644-81BC-E6404ED28141}" type="presOf" srcId="{C1883603-7DFD-E147-A9F3-9E174B13AB5B}" destId="{DC912993-8C40-5E46-94D2-6FA00FB2A7FD}" srcOrd="1" destOrd="0" presId="urn:microsoft.com/office/officeart/2005/8/layout/pyramid1"/>
    <dgm:cxn modelId="{AA3CB3EA-57BC-AD4A-A204-0D300C85A07D}" type="presOf" srcId="{8079484D-C1D4-4D4E-9905-FFDA43669E91}" destId="{E7A2E212-64A7-F44D-8506-B50154612B40}" srcOrd="1" destOrd="0" presId="urn:microsoft.com/office/officeart/2005/8/layout/pyramid1"/>
    <dgm:cxn modelId="{AA925454-73E4-A74D-906D-4CB77850E3D3}" type="presParOf" srcId="{F6ED92B1-FE78-A842-B7F8-E24CE0612EB8}" destId="{42C15116-523D-1C49-B971-FB304F7BDCB5}" srcOrd="0" destOrd="0" presId="urn:microsoft.com/office/officeart/2005/8/layout/pyramid1"/>
    <dgm:cxn modelId="{4C061572-3698-2F46-9A72-BC5BA326D2AD}" type="presParOf" srcId="{42C15116-523D-1C49-B971-FB304F7BDCB5}" destId="{49304E94-EA11-EE46-91D1-DC3906E13B26}" srcOrd="0" destOrd="0" presId="urn:microsoft.com/office/officeart/2005/8/layout/pyramid1"/>
    <dgm:cxn modelId="{E7DE77D6-9F75-A047-A234-4EAF45282E45}" type="presParOf" srcId="{42C15116-523D-1C49-B971-FB304F7BDCB5}" destId="{E7A2E212-64A7-F44D-8506-B50154612B40}" srcOrd="1" destOrd="0" presId="urn:microsoft.com/office/officeart/2005/8/layout/pyramid1"/>
    <dgm:cxn modelId="{D3275E68-A556-304D-8F3B-9924C9B1237C}" type="presParOf" srcId="{F6ED92B1-FE78-A842-B7F8-E24CE0612EB8}" destId="{93F883E4-28FA-9D47-B673-299EBB1C930D}" srcOrd="1" destOrd="0" presId="urn:microsoft.com/office/officeart/2005/8/layout/pyramid1"/>
    <dgm:cxn modelId="{273EF1D3-BB20-9F4B-8901-3B23A243FC3D}" type="presParOf" srcId="{93F883E4-28FA-9D47-B673-299EBB1C930D}" destId="{EA6751DB-4947-EE47-96D1-34EE761A47A5}" srcOrd="0" destOrd="0" presId="urn:microsoft.com/office/officeart/2005/8/layout/pyramid1"/>
    <dgm:cxn modelId="{99F4883C-8EBA-1B46-8A4F-FF6B1DE3DDB1}" type="presParOf" srcId="{93F883E4-28FA-9D47-B673-299EBB1C930D}" destId="{CFD51123-8145-B347-8995-464F91EA4685}" srcOrd="1" destOrd="0" presId="urn:microsoft.com/office/officeart/2005/8/layout/pyramid1"/>
    <dgm:cxn modelId="{1A928D61-ACE7-F84A-91EE-000AE4A569CB}" type="presParOf" srcId="{F6ED92B1-FE78-A842-B7F8-E24CE0612EB8}" destId="{BE84596C-54E9-BD4A-9F5D-E1363E9CCFF8}" srcOrd="2" destOrd="0" presId="urn:microsoft.com/office/officeart/2005/8/layout/pyramid1"/>
    <dgm:cxn modelId="{A60E9E47-23AC-2947-A2DA-CDCBB5BFA567}" type="presParOf" srcId="{BE84596C-54E9-BD4A-9F5D-E1363E9CCFF8}" destId="{691CD778-C6C9-0748-BF59-8EB223FB40EF}" srcOrd="0" destOrd="0" presId="urn:microsoft.com/office/officeart/2005/8/layout/pyramid1"/>
    <dgm:cxn modelId="{7EE744AE-1C95-574E-A2B8-AE079644C133}" type="presParOf" srcId="{BE84596C-54E9-BD4A-9F5D-E1363E9CCFF8}" destId="{DC912993-8C40-5E46-94D2-6FA00FB2A7FD}"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149CD3-878D-1C45-90B9-23F3A695EF1A}" type="doc">
      <dgm:prSet loTypeId="urn:microsoft.com/office/officeart/2005/8/layout/pyramid1" loCatId="" qsTypeId="urn:microsoft.com/office/officeart/2005/8/quickstyle/simple1" qsCatId="simple" csTypeId="urn:microsoft.com/office/officeart/2005/8/colors/accent0_1" csCatId="mainScheme" phldr="1"/>
      <dgm:spPr/>
    </dgm:pt>
    <dgm:pt modelId="{A193D19E-A6A1-CF44-B4B0-97262FE7FD91}">
      <dgm:prSet phldrT="[Text]"/>
      <dgm:spPr/>
      <dgm:t>
        <a:bodyPr/>
        <a:lstStyle/>
        <a:p>
          <a:endParaRPr lang="en-US" dirty="0"/>
        </a:p>
        <a:p>
          <a:endParaRPr lang="en-US" dirty="0"/>
        </a:p>
      </dgm:t>
    </dgm:pt>
    <dgm:pt modelId="{8045C881-16F9-B142-818B-D600A4640803}" type="parTrans" cxnId="{AA37D928-7564-4140-BBA2-870798389206}">
      <dgm:prSet/>
      <dgm:spPr/>
      <dgm:t>
        <a:bodyPr/>
        <a:lstStyle/>
        <a:p>
          <a:endParaRPr lang="en-US"/>
        </a:p>
      </dgm:t>
    </dgm:pt>
    <dgm:pt modelId="{4D083BED-9974-AD43-81F0-6A65B3F022E7}" type="sibTrans" cxnId="{AA37D928-7564-4140-BBA2-870798389206}">
      <dgm:prSet/>
      <dgm:spPr/>
      <dgm:t>
        <a:bodyPr/>
        <a:lstStyle/>
        <a:p>
          <a:endParaRPr lang="en-US"/>
        </a:p>
      </dgm:t>
    </dgm:pt>
    <dgm:pt modelId="{2D1BAEB4-12C1-6444-B71E-C0ABAD9C852C}">
      <dgm:prSet phldrT="[Text]"/>
      <dgm:spPr/>
      <dgm:t>
        <a:bodyPr/>
        <a:lstStyle/>
        <a:p>
          <a:endParaRPr lang="en-US" dirty="0"/>
        </a:p>
        <a:p>
          <a:endParaRPr lang="en-US" dirty="0"/>
        </a:p>
      </dgm:t>
    </dgm:pt>
    <dgm:pt modelId="{3D968C6B-BCDF-A44D-A186-99BE7E2A6397}" type="parTrans" cxnId="{107717A4-BD06-2C40-8549-96056A532CE9}">
      <dgm:prSet/>
      <dgm:spPr/>
      <dgm:t>
        <a:bodyPr/>
        <a:lstStyle/>
        <a:p>
          <a:endParaRPr lang="en-US"/>
        </a:p>
      </dgm:t>
    </dgm:pt>
    <dgm:pt modelId="{626DA675-2A3A-F44A-B8B2-8748756B7C2C}" type="sibTrans" cxnId="{107717A4-BD06-2C40-8549-96056A532CE9}">
      <dgm:prSet/>
      <dgm:spPr/>
      <dgm:t>
        <a:bodyPr/>
        <a:lstStyle/>
        <a:p>
          <a:endParaRPr lang="en-US"/>
        </a:p>
      </dgm:t>
    </dgm:pt>
    <dgm:pt modelId="{141D24D9-A96C-6B49-AD38-90C40AAF6FDD}">
      <dgm:prSet phldrT="[Text]"/>
      <dgm:spPr/>
      <dgm:t>
        <a:bodyPr/>
        <a:lstStyle/>
        <a:p>
          <a:endParaRPr lang="en-US" dirty="0"/>
        </a:p>
        <a:p>
          <a:endParaRPr lang="en-US" dirty="0"/>
        </a:p>
      </dgm:t>
    </dgm:pt>
    <dgm:pt modelId="{23F21CFD-3895-8445-9244-284F09B52E71}" type="sibTrans" cxnId="{1D554152-2006-934D-92EC-FEF19B266565}">
      <dgm:prSet/>
      <dgm:spPr/>
      <dgm:t>
        <a:bodyPr/>
        <a:lstStyle/>
        <a:p>
          <a:endParaRPr lang="en-US"/>
        </a:p>
      </dgm:t>
    </dgm:pt>
    <dgm:pt modelId="{75BFCD2B-0151-464E-8947-3DD04A5E1116}" type="parTrans" cxnId="{1D554152-2006-934D-92EC-FEF19B266565}">
      <dgm:prSet/>
      <dgm:spPr/>
      <dgm:t>
        <a:bodyPr/>
        <a:lstStyle/>
        <a:p>
          <a:endParaRPr lang="en-US"/>
        </a:p>
      </dgm:t>
    </dgm:pt>
    <dgm:pt modelId="{27DC52DA-F2A9-B24F-9862-03B539E6ED8D}" type="pres">
      <dgm:prSet presAssocID="{95149CD3-878D-1C45-90B9-23F3A695EF1A}" presName="Name0" presStyleCnt="0">
        <dgm:presLayoutVars>
          <dgm:dir/>
          <dgm:animLvl val="lvl"/>
          <dgm:resizeHandles val="exact"/>
        </dgm:presLayoutVars>
      </dgm:prSet>
      <dgm:spPr/>
    </dgm:pt>
    <dgm:pt modelId="{456C645F-50E8-4043-B334-9AB55B5CC80A}" type="pres">
      <dgm:prSet presAssocID="{141D24D9-A96C-6B49-AD38-90C40AAF6FDD}" presName="Name8" presStyleCnt="0"/>
      <dgm:spPr/>
    </dgm:pt>
    <dgm:pt modelId="{21930B86-E7D9-9F46-94C7-1636DDD564B4}" type="pres">
      <dgm:prSet presAssocID="{141D24D9-A96C-6B49-AD38-90C40AAF6FDD}" presName="level" presStyleLbl="node1" presStyleIdx="0" presStyleCnt="3">
        <dgm:presLayoutVars>
          <dgm:chMax val="1"/>
          <dgm:bulletEnabled val="1"/>
        </dgm:presLayoutVars>
      </dgm:prSet>
      <dgm:spPr/>
    </dgm:pt>
    <dgm:pt modelId="{ABAEED21-FE4E-B047-B584-DDB14E8BA6A8}" type="pres">
      <dgm:prSet presAssocID="{141D24D9-A96C-6B49-AD38-90C40AAF6FDD}" presName="levelTx" presStyleLbl="revTx" presStyleIdx="0" presStyleCnt="0">
        <dgm:presLayoutVars>
          <dgm:chMax val="1"/>
          <dgm:bulletEnabled val="1"/>
        </dgm:presLayoutVars>
      </dgm:prSet>
      <dgm:spPr/>
    </dgm:pt>
    <dgm:pt modelId="{050D94C5-AE26-5343-A31A-048FA17147EA}" type="pres">
      <dgm:prSet presAssocID="{A193D19E-A6A1-CF44-B4B0-97262FE7FD91}" presName="Name8" presStyleCnt="0"/>
      <dgm:spPr/>
    </dgm:pt>
    <dgm:pt modelId="{2E393E45-59E7-5A4B-88A3-8DECA6AB1129}" type="pres">
      <dgm:prSet presAssocID="{A193D19E-A6A1-CF44-B4B0-97262FE7FD91}" presName="level" presStyleLbl="node1" presStyleIdx="1" presStyleCnt="3">
        <dgm:presLayoutVars>
          <dgm:chMax val="1"/>
          <dgm:bulletEnabled val="1"/>
        </dgm:presLayoutVars>
      </dgm:prSet>
      <dgm:spPr/>
    </dgm:pt>
    <dgm:pt modelId="{93465F18-EECB-2E45-A645-38EA44EDEF7E}" type="pres">
      <dgm:prSet presAssocID="{A193D19E-A6A1-CF44-B4B0-97262FE7FD91}" presName="levelTx" presStyleLbl="revTx" presStyleIdx="0" presStyleCnt="0">
        <dgm:presLayoutVars>
          <dgm:chMax val="1"/>
          <dgm:bulletEnabled val="1"/>
        </dgm:presLayoutVars>
      </dgm:prSet>
      <dgm:spPr/>
    </dgm:pt>
    <dgm:pt modelId="{592434DC-8153-7E41-A7F0-211689BD36B0}" type="pres">
      <dgm:prSet presAssocID="{2D1BAEB4-12C1-6444-B71E-C0ABAD9C852C}" presName="Name8" presStyleCnt="0"/>
      <dgm:spPr/>
    </dgm:pt>
    <dgm:pt modelId="{3E5E0725-F973-4C4B-A05B-C63953782F50}" type="pres">
      <dgm:prSet presAssocID="{2D1BAEB4-12C1-6444-B71E-C0ABAD9C852C}" presName="level" presStyleLbl="node1" presStyleIdx="2" presStyleCnt="3">
        <dgm:presLayoutVars>
          <dgm:chMax val="1"/>
          <dgm:bulletEnabled val="1"/>
        </dgm:presLayoutVars>
      </dgm:prSet>
      <dgm:spPr/>
    </dgm:pt>
    <dgm:pt modelId="{4DCA5EA8-6215-A140-BA1F-F7A7A02BC3E2}" type="pres">
      <dgm:prSet presAssocID="{2D1BAEB4-12C1-6444-B71E-C0ABAD9C852C}" presName="levelTx" presStyleLbl="revTx" presStyleIdx="0" presStyleCnt="0">
        <dgm:presLayoutVars>
          <dgm:chMax val="1"/>
          <dgm:bulletEnabled val="1"/>
        </dgm:presLayoutVars>
      </dgm:prSet>
      <dgm:spPr/>
    </dgm:pt>
  </dgm:ptLst>
  <dgm:cxnLst>
    <dgm:cxn modelId="{06B3AC20-1E6A-8A45-9D1C-B4D5BD1043D4}" type="presOf" srcId="{95149CD3-878D-1C45-90B9-23F3A695EF1A}" destId="{27DC52DA-F2A9-B24F-9862-03B539E6ED8D}" srcOrd="0" destOrd="0" presId="urn:microsoft.com/office/officeart/2005/8/layout/pyramid1"/>
    <dgm:cxn modelId="{AA37D928-7564-4140-BBA2-870798389206}" srcId="{95149CD3-878D-1C45-90B9-23F3A695EF1A}" destId="{A193D19E-A6A1-CF44-B4B0-97262FE7FD91}" srcOrd="1" destOrd="0" parTransId="{8045C881-16F9-B142-818B-D600A4640803}" sibTransId="{4D083BED-9974-AD43-81F0-6A65B3F022E7}"/>
    <dgm:cxn modelId="{C78F9F38-64CF-5345-90F7-5D6C26CCC7E0}" type="presOf" srcId="{A193D19E-A6A1-CF44-B4B0-97262FE7FD91}" destId="{93465F18-EECB-2E45-A645-38EA44EDEF7E}" srcOrd="1" destOrd="0" presId="urn:microsoft.com/office/officeart/2005/8/layout/pyramid1"/>
    <dgm:cxn modelId="{1D554152-2006-934D-92EC-FEF19B266565}" srcId="{95149CD3-878D-1C45-90B9-23F3A695EF1A}" destId="{141D24D9-A96C-6B49-AD38-90C40AAF6FDD}" srcOrd="0" destOrd="0" parTransId="{75BFCD2B-0151-464E-8947-3DD04A5E1116}" sibTransId="{23F21CFD-3895-8445-9244-284F09B52E71}"/>
    <dgm:cxn modelId="{C2A0E652-7B86-9C43-871C-D09DA108AA5C}" type="presOf" srcId="{141D24D9-A96C-6B49-AD38-90C40AAF6FDD}" destId="{21930B86-E7D9-9F46-94C7-1636DDD564B4}" srcOrd="0" destOrd="0" presId="urn:microsoft.com/office/officeart/2005/8/layout/pyramid1"/>
    <dgm:cxn modelId="{7D50BD79-A392-F44C-AFB6-2C056F92F032}" type="presOf" srcId="{2D1BAEB4-12C1-6444-B71E-C0ABAD9C852C}" destId="{3E5E0725-F973-4C4B-A05B-C63953782F50}" srcOrd="0" destOrd="0" presId="urn:microsoft.com/office/officeart/2005/8/layout/pyramid1"/>
    <dgm:cxn modelId="{DF08528C-BA62-9348-BD3C-A20C27F87634}" type="presOf" srcId="{141D24D9-A96C-6B49-AD38-90C40AAF6FDD}" destId="{ABAEED21-FE4E-B047-B584-DDB14E8BA6A8}" srcOrd="1" destOrd="0" presId="urn:microsoft.com/office/officeart/2005/8/layout/pyramid1"/>
    <dgm:cxn modelId="{107717A4-BD06-2C40-8549-96056A532CE9}" srcId="{95149CD3-878D-1C45-90B9-23F3A695EF1A}" destId="{2D1BAEB4-12C1-6444-B71E-C0ABAD9C852C}" srcOrd="2" destOrd="0" parTransId="{3D968C6B-BCDF-A44D-A186-99BE7E2A6397}" sibTransId="{626DA675-2A3A-F44A-B8B2-8748756B7C2C}"/>
    <dgm:cxn modelId="{F28C9CB0-3E39-9346-9F72-C124AD05F736}" type="presOf" srcId="{A193D19E-A6A1-CF44-B4B0-97262FE7FD91}" destId="{2E393E45-59E7-5A4B-88A3-8DECA6AB1129}" srcOrd="0" destOrd="0" presId="urn:microsoft.com/office/officeart/2005/8/layout/pyramid1"/>
    <dgm:cxn modelId="{2203A2C4-D256-EC45-A978-B9B69A03A2B7}" type="presOf" srcId="{2D1BAEB4-12C1-6444-B71E-C0ABAD9C852C}" destId="{4DCA5EA8-6215-A140-BA1F-F7A7A02BC3E2}" srcOrd="1" destOrd="0" presId="urn:microsoft.com/office/officeart/2005/8/layout/pyramid1"/>
    <dgm:cxn modelId="{260226C6-A32B-5B43-9BF6-A2B95BC82D18}" type="presParOf" srcId="{27DC52DA-F2A9-B24F-9862-03B539E6ED8D}" destId="{456C645F-50E8-4043-B334-9AB55B5CC80A}" srcOrd="0" destOrd="0" presId="urn:microsoft.com/office/officeart/2005/8/layout/pyramid1"/>
    <dgm:cxn modelId="{3193406E-7393-7F40-8D50-51BAED8CA4E0}" type="presParOf" srcId="{456C645F-50E8-4043-B334-9AB55B5CC80A}" destId="{21930B86-E7D9-9F46-94C7-1636DDD564B4}" srcOrd="0" destOrd="0" presId="urn:microsoft.com/office/officeart/2005/8/layout/pyramid1"/>
    <dgm:cxn modelId="{BCB6A546-D5C5-254F-A0BF-9B2FAE153ABC}" type="presParOf" srcId="{456C645F-50E8-4043-B334-9AB55B5CC80A}" destId="{ABAEED21-FE4E-B047-B584-DDB14E8BA6A8}" srcOrd="1" destOrd="0" presId="urn:microsoft.com/office/officeart/2005/8/layout/pyramid1"/>
    <dgm:cxn modelId="{D4430A82-2D3A-F844-9B9D-4EE395EA368C}" type="presParOf" srcId="{27DC52DA-F2A9-B24F-9862-03B539E6ED8D}" destId="{050D94C5-AE26-5343-A31A-048FA17147EA}" srcOrd="1" destOrd="0" presId="urn:microsoft.com/office/officeart/2005/8/layout/pyramid1"/>
    <dgm:cxn modelId="{AB5D3701-C779-A740-8E44-693A6C19E0EB}" type="presParOf" srcId="{050D94C5-AE26-5343-A31A-048FA17147EA}" destId="{2E393E45-59E7-5A4B-88A3-8DECA6AB1129}" srcOrd="0" destOrd="0" presId="urn:microsoft.com/office/officeart/2005/8/layout/pyramid1"/>
    <dgm:cxn modelId="{87D2EEBE-6202-A24B-B2E9-01EA10281BE9}" type="presParOf" srcId="{050D94C5-AE26-5343-A31A-048FA17147EA}" destId="{93465F18-EECB-2E45-A645-38EA44EDEF7E}" srcOrd="1" destOrd="0" presId="urn:microsoft.com/office/officeart/2005/8/layout/pyramid1"/>
    <dgm:cxn modelId="{AF1B3096-8BEF-1C40-99F0-053663A732AD}" type="presParOf" srcId="{27DC52DA-F2A9-B24F-9862-03B539E6ED8D}" destId="{592434DC-8153-7E41-A7F0-211689BD36B0}" srcOrd="2" destOrd="0" presId="urn:microsoft.com/office/officeart/2005/8/layout/pyramid1"/>
    <dgm:cxn modelId="{AB0F67F6-BC26-6C48-B4FA-96743A68983D}" type="presParOf" srcId="{592434DC-8153-7E41-A7F0-211689BD36B0}" destId="{3E5E0725-F973-4C4B-A05B-C63953782F50}" srcOrd="0" destOrd="0" presId="urn:microsoft.com/office/officeart/2005/8/layout/pyramid1"/>
    <dgm:cxn modelId="{0346D564-8BFB-674F-91D5-D2F6CB2925AA}" type="presParOf" srcId="{592434DC-8153-7E41-A7F0-211689BD36B0}" destId="{4DCA5EA8-6215-A140-BA1F-F7A7A02BC3E2}"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5149CD3-878D-1C45-90B9-23F3A695EF1A}" type="doc">
      <dgm:prSet loTypeId="urn:microsoft.com/office/officeart/2005/8/layout/pyramid1" loCatId="" qsTypeId="urn:microsoft.com/office/officeart/2005/8/quickstyle/simple1" qsCatId="simple" csTypeId="urn:microsoft.com/office/officeart/2005/8/colors/accent0_1" csCatId="mainScheme" phldr="1"/>
      <dgm:spPr/>
    </dgm:pt>
    <dgm:pt modelId="{2D1BAEB4-12C1-6444-B71E-C0ABAD9C852C}">
      <dgm:prSet phldrT="[Text]"/>
      <dgm:spPr>
        <a:noFill/>
      </dgm:spPr>
      <dgm:t>
        <a:bodyPr/>
        <a:lstStyle/>
        <a:p>
          <a:endParaRPr lang="en-US" dirty="0"/>
        </a:p>
        <a:p>
          <a:endParaRPr lang="en-US" dirty="0"/>
        </a:p>
      </dgm:t>
    </dgm:pt>
    <dgm:pt modelId="{3D968C6B-BCDF-A44D-A186-99BE7E2A6397}" type="parTrans" cxnId="{107717A4-BD06-2C40-8549-96056A532CE9}">
      <dgm:prSet/>
      <dgm:spPr/>
      <dgm:t>
        <a:bodyPr/>
        <a:lstStyle/>
        <a:p>
          <a:endParaRPr lang="en-US"/>
        </a:p>
      </dgm:t>
    </dgm:pt>
    <dgm:pt modelId="{626DA675-2A3A-F44A-B8B2-8748756B7C2C}" type="sibTrans" cxnId="{107717A4-BD06-2C40-8549-96056A532CE9}">
      <dgm:prSet/>
      <dgm:spPr/>
      <dgm:t>
        <a:bodyPr/>
        <a:lstStyle/>
        <a:p>
          <a:endParaRPr lang="en-US"/>
        </a:p>
      </dgm:t>
    </dgm:pt>
    <dgm:pt modelId="{141D24D9-A96C-6B49-AD38-90C40AAF6FDD}">
      <dgm:prSet phldrT="[Text]"/>
      <dgm:spPr>
        <a:noFill/>
      </dgm:spPr>
      <dgm:t>
        <a:bodyPr/>
        <a:lstStyle/>
        <a:p>
          <a:endParaRPr lang="en-US" dirty="0"/>
        </a:p>
        <a:p>
          <a:endParaRPr lang="en-US" dirty="0"/>
        </a:p>
      </dgm:t>
    </dgm:pt>
    <dgm:pt modelId="{23F21CFD-3895-8445-9244-284F09B52E71}" type="sibTrans" cxnId="{1D554152-2006-934D-92EC-FEF19B266565}">
      <dgm:prSet/>
      <dgm:spPr/>
      <dgm:t>
        <a:bodyPr/>
        <a:lstStyle/>
        <a:p>
          <a:endParaRPr lang="en-US"/>
        </a:p>
      </dgm:t>
    </dgm:pt>
    <dgm:pt modelId="{75BFCD2B-0151-464E-8947-3DD04A5E1116}" type="parTrans" cxnId="{1D554152-2006-934D-92EC-FEF19B266565}">
      <dgm:prSet/>
      <dgm:spPr/>
      <dgm:t>
        <a:bodyPr/>
        <a:lstStyle/>
        <a:p>
          <a:endParaRPr lang="en-US"/>
        </a:p>
      </dgm:t>
    </dgm:pt>
    <dgm:pt modelId="{27DC52DA-F2A9-B24F-9862-03B539E6ED8D}" type="pres">
      <dgm:prSet presAssocID="{95149CD3-878D-1C45-90B9-23F3A695EF1A}" presName="Name0" presStyleCnt="0">
        <dgm:presLayoutVars>
          <dgm:dir/>
          <dgm:animLvl val="lvl"/>
          <dgm:resizeHandles val="exact"/>
        </dgm:presLayoutVars>
      </dgm:prSet>
      <dgm:spPr/>
    </dgm:pt>
    <dgm:pt modelId="{456C645F-50E8-4043-B334-9AB55B5CC80A}" type="pres">
      <dgm:prSet presAssocID="{141D24D9-A96C-6B49-AD38-90C40AAF6FDD}" presName="Name8" presStyleCnt="0"/>
      <dgm:spPr/>
    </dgm:pt>
    <dgm:pt modelId="{21930B86-E7D9-9F46-94C7-1636DDD564B4}" type="pres">
      <dgm:prSet presAssocID="{141D24D9-A96C-6B49-AD38-90C40AAF6FDD}" presName="level" presStyleLbl="node1" presStyleIdx="0" presStyleCnt="2" custScaleY="102028">
        <dgm:presLayoutVars>
          <dgm:chMax val="1"/>
          <dgm:bulletEnabled val="1"/>
        </dgm:presLayoutVars>
      </dgm:prSet>
      <dgm:spPr/>
    </dgm:pt>
    <dgm:pt modelId="{ABAEED21-FE4E-B047-B584-DDB14E8BA6A8}" type="pres">
      <dgm:prSet presAssocID="{141D24D9-A96C-6B49-AD38-90C40AAF6FDD}" presName="levelTx" presStyleLbl="revTx" presStyleIdx="0" presStyleCnt="0">
        <dgm:presLayoutVars>
          <dgm:chMax val="1"/>
          <dgm:bulletEnabled val="1"/>
        </dgm:presLayoutVars>
      </dgm:prSet>
      <dgm:spPr/>
    </dgm:pt>
    <dgm:pt modelId="{592434DC-8153-7E41-A7F0-211689BD36B0}" type="pres">
      <dgm:prSet presAssocID="{2D1BAEB4-12C1-6444-B71E-C0ABAD9C852C}" presName="Name8" presStyleCnt="0"/>
      <dgm:spPr/>
    </dgm:pt>
    <dgm:pt modelId="{3E5E0725-F973-4C4B-A05B-C63953782F50}" type="pres">
      <dgm:prSet presAssocID="{2D1BAEB4-12C1-6444-B71E-C0ABAD9C852C}" presName="level" presStyleLbl="node1" presStyleIdx="1" presStyleCnt="2" custScaleY="106013">
        <dgm:presLayoutVars>
          <dgm:chMax val="1"/>
          <dgm:bulletEnabled val="1"/>
        </dgm:presLayoutVars>
      </dgm:prSet>
      <dgm:spPr/>
    </dgm:pt>
    <dgm:pt modelId="{4DCA5EA8-6215-A140-BA1F-F7A7A02BC3E2}" type="pres">
      <dgm:prSet presAssocID="{2D1BAEB4-12C1-6444-B71E-C0ABAD9C852C}" presName="levelTx" presStyleLbl="revTx" presStyleIdx="0" presStyleCnt="0">
        <dgm:presLayoutVars>
          <dgm:chMax val="1"/>
          <dgm:bulletEnabled val="1"/>
        </dgm:presLayoutVars>
      </dgm:prSet>
      <dgm:spPr/>
    </dgm:pt>
  </dgm:ptLst>
  <dgm:cxnLst>
    <dgm:cxn modelId="{06B3AC20-1E6A-8A45-9D1C-B4D5BD1043D4}" type="presOf" srcId="{95149CD3-878D-1C45-90B9-23F3A695EF1A}" destId="{27DC52DA-F2A9-B24F-9862-03B539E6ED8D}" srcOrd="0" destOrd="0" presId="urn:microsoft.com/office/officeart/2005/8/layout/pyramid1"/>
    <dgm:cxn modelId="{1D554152-2006-934D-92EC-FEF19B266565}" srcId="{95149CD3-878D-1C45-90B9-23F3A695EF1A}" destId="{141D24D9-A96C-6B49-AD38-90C40AAF6FDD}" srcOrd="0" destOrd="0" parTransId="{75BFCD2B-0151-464E-8947-3DD04A5E1116}" sibTransId="{23F21CFD-3895-8445-9244-284F09B52E71}"/>
    <dgm:cxn modelId="{C2A0E652-7B86-9C43-871C-D09DA108AA5C}" type="presOf" srcId="{141D24D9-A96C-6B49-AD38-90C40AAF6FDD}" destId="{21930B86-E7D9-9F46-94C7-1636DDD564B4}" srcOrd="0" destOrd="0" presId="urn:microsoft.com/office/officeart/2005/8/layout/pyramid1"/>
    <dgm:cxn modelId="{7D50BD79-A392-F44C-AFB6-2C056F92F032}" type="presOf" srcId="{2D1BAEB4-12C1-6444-B71E-C0ABAD9C852C}" destId="{3E5E0725-F973-4C4B-A05B-C63953782F50}" srcOrd="0" destOrd="0" presId="urn:microsoft.com/office/officeart/2005/8/layout/pyramid1"/>
    <dgm:cxn modelId="{DF08528C-BA62-9348-BD3C-A20C27F87634}" type="presOf" srcId="{141D24D9-A96C-6B49-AD38-90C40AAF6FDD}" destId="{ABAEED21-FE4E-B047-B584-DDB14E8BA6A8}" srcOrd="1" destOrd="0" presId="urn:microsoft.com/office/officeart/2005/8/layout/pyramid1"/>
    <dgm:cxn modelId="{107717A4-BD06-2C40-8549-96056A532CE9}" srcId="{95149CD3-878D-1C45-90B9-23F3A695EF1A}" destId="{2D1BAEB4-12C1-6444-B71E-C0ABAD9C852C}" srcOrd="1" destOrd="0" parTransId="{3D968C6B-BCDF-A44D-A186-99BE7E2A6397}" sibTransId="{626DA675-2A3A-F44A-B8B2-8748756B7C2C}"/>
    <dgm:cxn modelId="{2203A2C4-D256-EC45-A978-B9B69A03A2B7}" type="presOf" srcId="{2D1BAEB4-12C1-6444-B71E-C0ABAD9C852C}" destId="{4DCA5EA8-6215-A140-BA1F-F7A7A02BC3E2}" srcOrd="1" destOrd="0" presId="urn:microsoft.com/office/officeart/2005/8/layout/pyramid1"/>
    <dgm:cxn modelId="{260226C6-A32B-5B43-9BF6-A2B95BC82D18}" type="presParOf" srcId="{27DC52DA-F2A9-B24F-9862-03B539E6ED8D}" destId="{456C645F-50E8-4043-B334-9AB55B5CC80A}" srcOrd="0" destOrd="0" presId="urn:microsoft.com/office/officeart/2005/8/layout/pyramid1"/>
    <dgm:cxn modelId="{3193406E-7393-7F40-8D50-51BAED8CA4E0}" type="presParOf" srcId="{456C645F-50E8-4043-B334-9AB55B5CC80A}" destId="{21930B86-E7D9-9F46-94C7-1636DDD564B4}" srcOrd="0" destOrd="0" presId="urn:microsoft.com/office/officeart/2005/8/layout/pyramid1"/>
    <dgm:cxn modelId="{BCB6A546-D5C5-254F-A0BF-9B2FAE153ABC}" type="presParOf" srcId="{456C645F-50E8-4043-B334-9AB55B5CC80A}" destId="{ABAEED21-FE4E-B047-B584-DDB14E8BA6A8}" srcOrd="1" destOrd="0" presId="urn:microsoft.com/office/officeart/2005/8/layout/pyramid1"/>
    <dgm:cxn modelId="{AF1B3096-8BEF-1C40-99F0-053663A732AD}" type="presParOf" srcId="{27DC52DA-F2A9-B24F-9862-03B539E6ED8D}" destId="{592434DC-8153-7E41-A7F0-211689BD36B0}" srcOrd="1" destOrd="0" presId="urn:microsoft.com/office/officeart/2005/8/layout/pyramid1"/>
    <dgm:cxn modelId="{AB0F67F6-BC26-6C48-B4FA-96743A68983D}" type="presParOf" srcId="{592434DC-8153-7E41-A7F0-211689BD36B0}" destId="{3E5E0725-F973-4C4B-A05B-C63953782F50}" srcOrd="0" destOrd="0" presId="urn:microsoft.com/office/officeart/2005/8/layout/pyramid1"/>
    <dgm:cxn modelId="{0346D564-8BFB-674F-91D5-D2F6CB2925AA}" type="presParOf" srcId="{592434DC-8153-7E41-A7F0-211689BD36B0}" destId="{4DCA5EA8-6215-A140-BA1F-F7A7A02BC3E2}"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5149CD3-878D-1C45-90B9-23F3A695EF1A}" type="doc">
      <dgm:prSet loTypeId="urn:microsoft.com/office/officeart/2005/8/layout/pyramid1" loCatId="" qsTypeId="urn:microsoft.com/office/officeart/2005/8/quickstyle/simple1" qsCatId="simple" csTypeId="urn:microsoft.com/office/officeart/2005/8/colors/accent0_1" csCatId="mainScheme" phldr="1"/>
      <dgm:spPr/>
    </dgm:pt>
    <dgm:pt modelId="{A193D19E-A6A1-CF44-B4B0-97262FE7FD91}">
      <dgm:prSet phldrT="[Text]"/>
      <dgm:spPr>
        <a:solidFill>
          <a:schemeClr val="bg1">
            <a:lumMod val="85000"/>
          </a:schemeClr>
        </a:solidFill>
      </dgm:spPr>
      <dgm:t>
        <a:bodyPr/>
        <a:lstStyle/>
        <a:p>
          <a:endParaRPr lang="en-US" dirty="0"/>
        </a:p>
        <a:p>
          <a:endParaRPr lang="en-US" dirty="0"/>
        </a:p>
      </dgm:t>
    </dgm:pt>
    <dgm:pt modelId="{8045C881-16F9-B142-818B-D600A4640803}" type="parTrans" cxnId="{AA37D928-7564-4140-BBA2-870798389206}">
      <dgm:prSet/>
      <dgm:spPr/>
      <dgm:t>
        <a:bodyPr/>
        <a:lstStyle/>
        <a:p>
          <a:endParaRPr lang="en-US"/>
        </a:p>
      </dgm:t>
    </dgm:pt>
    <dgm:pt modelId="{4D083BED-9974-AD43-81F0-6A65B3F022E7}" type="sibTrans" cxnId="{AA37D928-7564-4140-BBA2-870798389206}">
      <dgm:prSet/>
      <dgm:spPr/>
      <dgm:t>
        <a:bodyPr/>
        <a:lstStyle/>
        <a:p>
          <a:endParaRPr lang="en-US"/>
        </a:p>
      </dgm:t>
    </dgm:pt>
    <dgm:pt modelId="{2D1BAEB4-12C1-6444-B71E-C0ABAD9C852C}">
      <dgm:prSet phldrT="[Text]"/>
      <dgm:spPr>
        <a:solidFill>
          <a:schemeClr val="accent4">
            <a:lumMod val="20000"/>
            <a:lumOff val="80000"/>
          </a:schemeClr>
        </a:solidFill>
      </dgm:spPr>
      <dgm:t>
        <a:bodyPr/>
        <a:lstStyle/>
        <a:p>
          <a:endParaRPr lang="en-US" dirty="0"/>
        </a:p>
        <a:p>
          <a:endParaRPr lang="en-US" dirty="0"/>
        </a:p>
      </dgm:t>
    </dgm:pt>
    <dgm:pt modelId="{3D968C6B-BCDF-A44D-A186-99BE7E2A6397}" type="parTrans" cxnId="{107717A4-BD06-2C40-8549-96056A532CE9}">
      <dgm:prSet/>
      <dgm:spPr/>
      <dgm:t>
        <a:bodyPr/>
        <a:lstStyle/>
        <a:p>
          <a:endParaRPr lang="en-US"/>
        </a:p>
      </dgm:t>
    </dgm:pt>
    <dgm:pt modelId="{626DA675-2A3A-F44A-B8B2-8748756B7C2C}" type="sibTrans" cxnId="{107717A4-BD06-2C40-8549-96056A532CE9}">
      <dgm:prSet/>
      <dgm:spPr/>
      <dgm:t>
        <a:bodyPr/>
        <a:lstStyle/>
        <a:p>
          <a:endParaRPr lang="en-US"/>
        </a:p>
      </dgm:t>
    </dgm:pt>
    <dgm:pt modelId="{141D24D9-A96C-6B49-AD38-90C40AAF6FDD}">
      <dgm:prSet phldrT="[Text]"/>
      <dgm:spPr>
        <a:solidFill>
          <a:schemeClr val="accent2">
            <a:lumMod val="40000"/>
            <a:lumOff val="60000"/>
          </a:schemeClr>
        </a:solidFill>
      </dgm:spPr>
      <dgm:t>
        <a:bodyPr/>
        <a:lstStyle/>
        <a:p>
          <a:endParaRPr lang="en-US" dirty="0"/>
        </a:p>
        <a:p>
          <a:endParaRPr lang="en-US" dirty="0"/>
        </a:p>
      </dgm:t>
    </dgm:pt>
    <dgm:pt modelId="{23F21CFD-3895-8445-9244-284F09B52E71}" type="sibTrans" cxnId="{1D554152-2006-934D-92EC-FEF19B266565}">
      <dgm:prSet/>
      <dgm:spPr/>
      <dgm:t>
        <a:bodyPr/>
        <a:lstStyle/>
        <a:p>
          <a:endParaRPr lang="en-US"/>
        </a:p>
      </dgm:t>
    </dgm:pt>
    <dgm:pt modelId="{75BFCD2B-0151-464E-8947-3DD04A5E1116}" type="parTrans" cxnId="{1D554152-2006-934D-92EC-FEF19B266565}">
      <dgm:prSet/>
      <dgm:spPr/>
      <dgm:t>
        <a:bodyPr/>
        <a:lstStyle/>
        <a:p>
          <a:endParaRPr lang="en-US"/>
        </a:p>
      </dgm:t>
    </dgm:pt>
    <dgm:pt modelId="{27DC52DA-F2A9-B24F-9862-03B539E6ED8D}" type="pres">
      <dgm:prSet presAssocID="{95149CD3-878D-1C45-90B9-23F3A695EF1A}" presName="Name0" presStyleCnt="0">
        <dgm:presLayoutVars>
          <dgm:dir/>
          <dgm:animLvl val="lvl"/>
          <dgm:resizeHandles val="exact"/>
        </dgm:presLayoutVars>
      </dgm:prSet>
      <dgm:spPr/>
    </dgm:pt>
    <dgm:pt modelId="{456C645F-50E8-4043-B334-9AB55B5CC80A}" type="pres">
      <dgm:prSet presAssocID="{141D24D9-A96C-6B49-AD38-90C40AAF6FDD}" presName="Name8" presStyleCnt="0"/>
      <dgm:spPr/>
    </dgm:pt>
    <dgm:pt modelId="{21930B86-E7D9-9F46-94C7-1636DDD564B4}" type="pres">
      <dgm:prSet presAssocID="{141D24D9-A96C-6B49-AD38-90C40AAF6FDD}" presName="level" presStyleLbl="node1" presStyleIdx="0" presStyleCnt="3">
        <dgm:presLayoutVars>
          <dgm:chMax val="1"/>
          <dgm:bulletEnabled val="1"/>
        </dgm:presLayoutVars>
      </dgm:prSet>
      <dgm:spPr/>
    </dgm:pt>
    <dgm:pt modelId="{ABAEED21-FE4E-B047-B584-DDB14E8BA6A8}" type="pres">
      <dgm:prSet presAssocID="{141D24D9-A96C-6B49-AD38-90C40AAF6FDD}" presName="levelTx" presStyleLbl="revTx" presStyleIdx="0" presStyleCnt="0">
        <dgm:presLayoutVars>
          <dgm:chMax val="1"/>
          <dgm:bulletEnabled val="1"/>
        </dgm:presLayoutVars>
      </dgm:prSet>
      <dgm:spPr/>
    </dgm:pt>
    <dgm:pt modelId="{050D94C5-AE26-5343-A31A-048FA17147EA}" type="pres">
      <dgm:prSet presAssocID="{A193D19E-A6A1-CF44-B4B0-97262FE7FD91}" presName="Name8" presStyleCnt="0"/>
      <dgm:spPr/>
    </dgm:pt>
    <dgm:pt modelId="{2E393E45-59E7-5A4B-88A3-8DECA6AB1129}" type="pres">
      <dgm:prSet presAssocID="{A193D19E-A6A1-CF44-B4B0-97262FE7FD91}" presName="level" presStyleLbl="node1" presStyleIdx="1" presStyleCnt="3">
        <dgm:presLayoutVars>
          <dgm:chMax val="1"/>
          <dgm:bulletEnabled val="1"/>
        </dgm:presLayoutVars>
      </dgm:prSet>
      <dgm:spPr/>
    </dgm:pt>
    <dgm:pt modelId="{93465F18-EECB-2E45-A645-38EA44EDEF7E}" type="pres">
      <dgm:prSet presAssocID="{A193D19E-A6A1-CF44-B4B0-97262FE7FD91}" presName="levelTx" presStyleLbl="revTx" presStyleIdx="0" presStyleCnt="0">
        <dgm:presLayoutVars>
          <dgm:chMax val="1"/>
          <dgm:bulletEnabled val="1"/>
        </dgm:presLayoutVars>
      </dgm:prSet>
      <dgm:spPr/>
    </dgm:pt>
    <dgm:pt modelId="{592434DC-8153-7E41-A7F0-211689BD36B0}" type="pres">
      <dgm:prSet presAssocID="{2D1BAEB4-12C1-6444-B71E-C0ABAD9C852C}" presName="Name8" presStyleCnt="0"/>
      <dgm:spPr/>
    </dgm:pt>
    <dgm:pt modelId="{3E5E0725-F973-4C4B-A05B-C63953782F50}" type="pres">
      <dgm:prSet presAssocID="{2D1BAEB4-12C1-6444-B71E-C0ABAD9C852C}" presName="level" presStyleLbl="node1" presStyleIdx="2" presStyleCnt="3">
        <dgm:presLayoutVars>
          <dgm:chMax val="1"/>
          <dgm:bulletEnabled val="1"/>
        </dgm:presLayoutVars>
      </dgm:prSet>
      <dgm:spPr/>
    </dgm:pt>
    <dgm:pt modelId="{4DCA5EA8-6215-A140-BA1F-F7A7A02BC3E2}" type="pres">
      <dgm:prSet presAssocID="{2D1BAEB4-12C1-6444-B71E-C0ABAD9C852C}" presName="levelTx" presStyleLbl="revTx" presStyleIdx="0" presStyleCnt="0">
        <dgm:presLayoutVars>
          <dgm:chMax val="1"/>
          <dgm:bulletEnabled val="1"/>
        </dgm:presLayoutVars>
      </dgm:prSet>
      <dgm:spPr/>
    </dgm:pt>
  </dgm:ptLst>
  <dgm:cxnLst>
    <dgm:cxn modelId="{06B3AC20-1E6A-8A45-9D1C-B4D5BD1043D4}" type="presOf" srcId="{95149CD3-878D-1C45-90B9-23F3A695EF1A}" destId="{27DC52DA-F2A9-B24F-9862-03B539E6ED8D}" srcOrd="0" destOrd="0" presId="urn:microsoft.com/office/officeart/2005/8/layout/pyramid1"/>
    <dgm:cxn modelId="{AA37D928-7564-4140-BBA2-870798389206}" srcId="{95149CD3-878D-1C45-90B9-23F3A695EF1A}" destId="{A193D19E-A6A1-CF44-B4B0-97262FE7FD91}" srcOrd="1" destOrd="0" parTransId="{8045C881-16F9-B142-818B-D600A4640803}" sibTransId="{4D083BED-9974-AD43-81F0-6A65B3F022E7}"/>
    <dgm:cxn modelId="{C78F9F38-64CF-5345-90F7-5D6C26CCC7E0}" type="presOf" srcId="{A193D19E-A6A1-CF44-B4B0-97262FE7FD91}" destId="{93465F18-EECB-2E45-A645-38EA44EDEF7E}" srcOrd="1" destOrd="0" presId="urn:microsoft.com/office/officeart/2005/8/layout/pyramid1"/>
    <dgm:cxn modelId="{1D554152-2006-934D-92EC-FEF19B266565}" srcId="{95149CD3-878D-1C45-90B9-23F3A695EF1A}" destId="{141D24D9-A96C-6B49-AD38-90C40AAF6FDD}" srcOrd="0" destOrd="0" parTransId="{75BFCD2B-0151-464E-8947-3DD04A5E1116}" sibTransId="{23F21CFD-3895-8445-9244-284F09B52E71}"/>
    <dgm:cxn modelId="{C2A0E652-7B86-9C43-871C-D09DA108AA5C}" type="presOf" srcId="{141D24D9-A96C-6B49-AD38-90C40AAF6FDD}" destId="{21930B86-E7D9-9F46-94C7-1636DDD564B4}" srcOrd="0" destOrd="0" presId="urn:microsoft.com/office/officeart/2005/8/layout/pyramid1"/>
    <dgm:cxn modelId="{7D50BD79-A392-F44C-AFB6-2C056F92F032}" type="presOf" srcId="{2D1BAEB4-12C1-6444-B71E-C0ABAD9C852C}" destId="{3E5E0725-F973-4C4B-A05B-C63953782F50}" srcOrd="0" destOrd="0" presId="urn:microsoft.com/office/officeart/2005/8/layout/pyramid1"/>
    <dgm:cxn modelId="{DF08528C-BA62-9348-BD3C-A20C27F87634}" type="presOf" srcId="{141D24D9-A96C-6B49-AD38-90C40AAF6FDD}" destId="{ABAEED21-FE4E-B047-B584-DDB14E8BA6A8}" srcOrd="1" destOrd="0" presId="urn:microsoft.com/office/officeart/2005/8/layout/pyramid1"/>
    <dgm:cxn modelId="{107717A4-BD06-2C40-8549-96056A532CE9}" srcId="{95149CD3-878D-1C45-90B9-23F3A695EF1A}" destId="{2D1BAEB4-12C1-6444-B71E-C0ABAD9C852C}" srcOrd="2" destOrd="0" parTransId="{3D968C6B-BCDF-A44D-A186-99BE7E2A6397}" sibTransId="{626DA675-2A3A-F44A-B8B2-8748756B7C2C}"/>
    <dgm:cxn modelId="{F28C9CB0-3E39-9346-9F72-C124AD05F736}" type="presOf" srcId="{A193D19E-A6A1-CF44-B4B0-97262FE7FD91}" destId="{2E393E45-59E7-5A4B-88A3-8DECA6AB1129}" srcOrd="0" destOrd="0" presId="urn:microsoft.com/office/officeart/2005/8/layout/pyramid1"/>
    <dgm:cxn modelId="{2203A2C4-D256-EC45-A978-B9B69A03A2B7}" type="presOf" srcId="{2D1BAEB4-12C1-6444-B71E-C0ABAD9C852C}" destId="{4DCA5EA8-6215-A140-BA1F-F7A7A02BC3E2}" srcOrd="1" destOrd="0" presId="urn:microsoft.com/office/officeart/2005/8/layout/pyramid1"/>
    <dgm:cxn modelId="{260226C6-A32B-5B43-9BF6-A2B95BC82D18}" type="presParOf" srcId="{27DC52DA-F2A9-B24F-9862-03B539E6ED8D}" destId="{456C645F-50E8-4043-B334-9AB55B5CC80A}" srcOrd="0" destOrd="0" presId="urn:microsoft.com/office/officeart/2005/8/layout/pyramid1"/>
    <dgm:cxn modelId="{3193406E-7393-7F40-8D50-51BAED8CA4E0}" type="presParOf" srcId="{456C645F-50E8-4043-B334-9AB55B5CC80A}" destId="{21930B86-E7D9-9F46-94C7-1636DDD564B4}" srcOrd="0" destOrd="0" presId="urn:microsoft.com/office/officeart/2005/8/layout/pyramid1"/>
    <dgm:cxn modelId="{BCB6A546-D5C5-254F-A0BF-9B2FAE153ABC}" type="presParOf" srcId="{456C645F-50E8-4043-B334-9AB55B5CC80A}" destId="{ABAEED21-FE4E-B047-B584-DDB14E8BA6A8}" srcOrd="1" destOrd="0" presId="urn:microsoft.com/office/officeart/2005/8/layout/pyramid1"/>
    <dgm:cxn modelId="{D4430A82-2D3A-F844-9B9D-4EE395EA368C}" type="presParOf" srcId="{27DC52DA-F2A9-B24F-9862-03B539E6ED8D}" destId="{050D94C5-AE26-5343-A31A-048FA17147EA}" srcOrd="1" destOrd="0" presId="urn:microsoft.com/office/officeart/2005/8/layout/pyramid1"/>
    <dgm:cxn modelId="{AB5D3701-C779-A740-8E44-693A6C19E0EB}" type="presParOf" srcId="{050D94C5-AE26-5343-A31A-048FA17147EA}" destId="{2E393E45-59E7-5A4B-88A3-8DECA6AB1129}" srcOrd="0" destOrd="0" presId="urn:microsoft.com/office/officeart/2005/8/layout/pyramid1"/>
    <dgm:cxn modelId="{87D2EEBE-6202-A24B-B2E9-01EA10281BE9}" type="presParOf" srcId="{050D94C5-AE26-5343-A31A-048FA17147EA}" destId="{93465F18-EECB-2E45-A645-38EA44EDEF7E}" srcOrd="1" destOrd="0" presId="urn:microsoft.com/office/officeart/2005/8/layout/pyramid1"/>
    <dgm:cxn modelId="{AF1B3096-8BEF-1C40-99F0-053663A732AD}" type="presParOf" srcId="{27DC52DA-F2A9-B24F-9862-03B539E6ED8D}" destId="{592434DC-8153-7E41-A7F0-211689BD36B0}" srcOrd="2" destOrd="0" presId="urn:microsoft.com/office/officeart/2005/8/layout/pyramid1"/>
    <dgm:cxn modelId="{AB0F67F6-BC26-6C48-B4FA-96743A68983D}" type="presParOf" srcId="{592434DC-8153-7E41-A7F0-211689BD36B0}" destId="{3E5E0725-F973-4C4B-A05B-C63953782F50}" srcOrd="0" destOrd="0" presId="urn:microsoft.com/office/officeart/2005/8/layout/pyramid1"/>
    <dgm:cxn modelId="{0346D564-8BFB-674F-91D5-D2F6CB2925AA}" type="presParOf" srcId="{592434DC-8153-7E41-A7F0-211689BD36B0}" destId="{4DCA5EA8-6215-A140-BA1F-F7A7A02BC3E2}"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5149CD3-878D-1C45-90B9-23F3A695EF1A}" type="doc">
      <dgm:prSet loTypeId="urn:microsoft.com/office/officeart/2005/8/layout/pyramid1" loCatId="" qsTypeId="urn:microsoft.com/office/officeart/2005/8/quickstyle/simple1" qsCatId="simple" csTypeId="urn:microsoft.com/office/officeart/2005/8/colors/accent0_1" csCatId="mainScheme" phldr="1"/>
      <dgm:spPr/>
    </dgm:pt>
    <dgm:pt modelId="{2D1BAEB4-12C1-6444-B71E-C0ABAD9C852C}">
      <dgm:prSet phldrT="[Text]"/>
      <dgm:spPr>
        <a:solidFill>
          <a:schemeClr val="accent4">
            <a:lumMod val="20000"/>
            <a:lumOff val="80000"/>
          </a:schemeClr>
        </a:solidFill>
      </dgm:spPr>
      <dgm:t>
        <a:bodyPr/>
        <a:lstStyle/>
        <a:p>
          <a:endParaRPr lang="en-US" dirty="0"/>
        </a:p>
        <a:p>
          <a:endParaRPr lang="en-US" dirty="0"/>
        </a:p>
      </dgm:t>
    </dgm:pt>
    <dgm:pt modelId="{3D968C6B-BCDF-A44D-A186-99BE7E2A6397}" type="parTrans" cxnId="{107717A4-BD06-2C40-8549-96056A532CE9}">
      <dgm:prSet/>
      <dgm:spPr/>
      <dgm:t>
        <a:bodyPr/>
        <a:lstStyle/>
        <a:p>
          <a:endParaRPr lang="en-US"/>
        </a:p>
      </dgm:t>
    </dgm:pt>
    <dgm:pt modelId="{626DA675-2A3A-F44A-B8B2-8748756B7C2C}" type="sibTrans" cxnId="{107717A4-BD06-2C40-8549-96056A532CE9}">
      <dgm:prSet/>
      <dgm:spPr/>
      <dgm:t>
        <a:bodyPr/>
        <a:lstStyle/>
        <a:p>
          <a:endParaRPr lang="en-US"/>
        </a:p>
      </dgm:t>
    </dgm:pt>
    <dgm:pt modelId="{141D24D9-A96C-6B49-AD38-90C40AAF6FDD}">
      <dgm:prSet phldrT="[Text]"/>
      <dgm:spPr>
        <a:solidFill>
          <a:schemeClr val="accent2">
            <a:lumMod val="40000"/>
            <a:lumOff val="60000"/>
          </a:schemeClr>
        </a:solidFill>
      </dgm:spPr>
      <dgm:t>
        <a:bodyPr/>
        <a:lstStyle/>
        <a:p>
          <a:endParaRPr lang="en-US" dirty="0"/>
        </a:p>
        <a:p>
          <a:endParaRPr lang="en-US" dirty="0"/>
        </a:p>
      </dgm:t>
    </dgm:pt>
    <dgm:pt modelId="{23F21CFD-3895-8445-9244-284F09B52E71}" type="sibTrans" cxnId="{1D554152-2006-934D-92EC-FEF19B266565}">
      <dgm:prSet/>
      <dgm:spPr/>
      <dgm:t>
        <a:bodyPr/>
        <a:lstStyle/>
        <a:p>
          <a:endParaRPr lang="en-US"/>
        </a:p>
      </dgm:t>
    </dgm:pt>
    <dgm:pt modelId="{75BFCD2B-0151-464E-8947-3DD04A5E1116}" type="parTrans" cxnId="{1D554152-2006-934D-92EC-FEF19B266565}">
      <dgm:prSet/>
      <dgm:spPr/>
      <dgm:t>
        <a:bodyPr/>
        <a:lstStyle/>
        <a:p>
          <a:endParaRPr lang="en-US"/>
        </a:p>
      </dgm:t>
    </dgm:pt>
    <dgm:pt modelId="{27DC52DA-F2A9-B24F-9862-03B539E6ED8D}" type="pres">
      <dgm:prSet presAssocID="{95149CD3-878D-1C45-90B9-23F3A695EF1A}" presName="Name0" presStyleCnt="0">
        <dgm:presLayoutVars>
          <dgm:dir/>
          <dgm:animLvl val="lvl"/>
          <dgm:resizeHandles val="exact"/>
        </dgm:presLayoutVars>
      </dgm:prSet>
      <dgm:spPr/>
    </dgm:pt>
    <dgm:pt modelId="{456C645F-50E8-4043-B334-9AB55B5CC80A}" type="pres">
      <dgm:prSet presAssocID="{141D24D9-A96C-6B49-AD38-90C40AAF6FDD}" presName="Name8" presStyleCnt="0"/>
      <dgm:spPr/>
    </dgm:pt>
    <dgm:pt modelId="{21930B86-E7D9-9F46-94C7-1636DDD564B4}" type="pres">
      <dgm:prSet presAssocID="{141D24D9-A96C-6B49-AD38-90C40AAF6FDD}" presName="level" presStyleLbl="node1" presStyleIdx="0" presStyleCnt="2" custScaleY="102028">
        <dgm:presLayoutVars>
          <dgm:chMax val="1"/>
          <dgm:bulletEnabled val="1"/>
        </dgm:presLayoutVars>
      </dgm:prSet>
      <dgm:spPr/>
    </dgm:pt>
    <dgm:pt modelId="{ABAEED21-FE4E-B047-B584-DDB14E8BA6A8}" type="pres">
      <dgm:prSet presAssocID="{141D24D9-A96C-6B49-AD38-90C40AAF6FDD}" presName="levelTx" presStyleLbl="revTx" presStyleIdx="0" presStyleCnt="0">
        <dgm:presLayoutVars>
          <dgm:chMax val="1"/>
          <dgm:bulletEnabled val="1"/>
        </dgm:presLayoutVars>
      </dgm:prSet>
      <dgm:spPr/>
    </dgm:pt>
    <dgm:pt modelId="{592434DC-8153-7E41-A7F0-211689BD36B0}" type="pres">
      <dgm:prSet presAssocID="{2D1BAEB4-12C1-6444-B71E-C0ABAD9C852C}" presName="Name8" presStyleCnt="0"/>
      <dgm:spPr/>
    </dgm:pt>
    <dgm:pt modelId="{3E5E0725-F973-4C4B-A05B-C63953782F50}" type="pres">
      <dgm:prSet presAssocID="{2D1BAEB4-12C1-6444-B71E-C0ABAD9C852C}" presName="level" presStyleLbl="node1" presStyleIdx="1" presStyleCnt="2" custScaleY="106013">
        <dgm:presLayoutVars>
          <dgm:chMax val="1"/>
          <dgm:bulletEnabled val="1"/>
        </dgm:presLayoutVars>
      </dgm:prSet>
      <dgm:spPr/>
    </dgm:pt>
    <dgm:pt modelId="{4DCA5EA8-6215-A140-BA1F-F7A7A02BC3E2}" type="pres">
      <dgm:prSet presAssocID="{2D1BAEB4-12C1-6444-B71E-C0ABAD9C852C}" presName="levelTx" presStyleLbl="revTx" presStyleIdx="0" presStyleCnt="0">
        <dgm:presLayoutVars>
          <dgm:chMax val="1"/>
          <dgm:bulletEnabled val="1"/>
        </dgm:presLayoutVars>
      </dgm:prSet>
      <dgm:spPr/>
    </dgm:pt>
  </dgm:ptLst>
  <dgm:cxnLst>
    <dgm:cxn modelId="{06B3AC20-1E6A-8A45-9D1C-B4D5BD1043D4}" type="presOf" srcId="{95149CD3-878D-1C45-90B9-23F3A695EF1A}" destId="{27DC52DA-F2A9-B24F-9862-03B539E6ED8D}" srcOrd="0" destOrd="0" presId="urn:microsoft.com/office/officeart/2005/8/layout/pyramid1"/>
    <dgm:cxn modelId="{1D554152-2006-934D-92EC-FEF19B266565}" srcId="{95149CD3-878D-1C45-90B9-23F3A695EF1A}" destId="{141D24D9-A96C-6B49-AD38-90C40AAF6FDD}" srcOrd="0" destOrd="0" parTransId="{75BFCD2B-0151-464E-8947-3DD04A5E1116}" sibTransId="{23F21CFD-3895-8445-9244-284F09B52E71}"/>
    <dgm:cxn modelId="{C2A0E652-7B86-9C43-871C-D09DA108AA5C}" type="presOf" srcId="{141D24D9-A96C-6B49-AD38-90C40AAF6FDD}" destId="{21930B86-E7D9-9F46-94C7-1636DDD564B4}" srcOrd="0" destOrd="0" presId="urn:microsoft.com/office/officeart/2005/8/layout/pyramid1"/>
    <dgm:cxn modelId="{7D50BD79-A392-F44C-AFB6-2C056F92F032}" type="presOf" srcId="{2D1BAEB4-12C1-6444-B71E-C0ABAD9C852C}" destId="{3E5E0725-F973-4C4B-A05B-C63953782F50}" srcOrd="0" destOrd="0" presId="urn:microsoft.com/office/officeart/2005/8/layout/pyramid1"/>
    <dgm:cxn modelId="{DF08528C-BA62-9348-BD3C-A20C27F87634}" type="presOf" srcId="{141D24D9-A96C-6B49-AD38-90C40AAF6FDD}" destId="{ABAEED21-FE4E-B047-B584-DDB14E8BA6A8}" srcOrd="1" destOrd="0" presId="urn:microsoft.com/office/officeart/2005/8/layout/pyramid1"/>
    <dgm:cxn modelId="{107717A4-BD06-2C40-8549-96056A532CE9}" srcId="{95149CD3-878D-1C45-90B9-23F3A695EF1A}" destId="{2D1BAEB4-12C1-6444-B71E-C0ABAD9C852C}" srcOrd="1" destOrd="0" parTransId="{3D968C6B-BCDF-A44D-A186-99BE7E2A6397}" sibTransId="{626DA675-2A3A-F44A-B8B2-8748756B7C2C}"/>
    <dgm:cxn modelId="{2203A2C4-D256-EC45-A978-B9B69A03A2B7}" type="presOf" srcId="{2D1BAEB4-12C1-6444-B71E-C0ABAD9C852C}" destId="{4DCA5EA8-6215-A140-BA1F-F7A7A02BC3E2}" srcOrd="1" destOrd="0" presId="urn:microsoft.com/office/officeart/2005/8/layout/pyramid1"/>
    <dgm:cxn modelId="{260226C6-A32B-5B43-9BF6-A2B95BC82D18}" type="presParOf" srcId="{27DC52DA-F2A9-B24F-9862-03B539E6ED8D}" destId="{456C645F-50E8-4043-B334-9AB55B5CC80A}" srcOrd="0" destOrd="0" presId="urn:microsoft.com/office/officeart/2005/8/layout/pyramid1"/>
    <dgm:cxn modelId="{3193406E-7393-7F40-8D50-51BAED8CA4E0}" type="presParOf" srcId="{456C645F-50E8-4043-B334-9AB55B5CC80A}" destId="{21930B86-E7D9-9F46-94C7-1636DDD564B4}" srcOrd="0" destOrd="0" presId="urn:microsoft.com/office/officeart/2005/8/layout/pyramid1"/>
    <dgm:cxn modelId="{BCB6A546-D5C5-254F-A0BF-9B2FAE153ABC}" type="presParOf" srcId="{456C645F-50E8-4043-B334-9AB55B5CC80A}" destId="{ABAEED21-FE4E-B047-B584-DDB14E8BA6A8}" srcOrd="1" destOrd="0" presId="urn:microsoft.com/office/officeart/2005/8/layout/pyramid1"/>
    <dgm:cxn modelId="{AF1B3096-8BEF-1C40-99F0-053663A732AD}" type="presParOf" srcId="{27DC52DA-F2A9-B24F-9862-03B539E6ED8D}" destId="{592434DC-8153-7E41-A7F0-211689BD36B0}" srcOrd="1" destOrd="0" presId="urn:microsoft.com/office/officeart/2005/8/layout/pyramid1"/>
    <dgm:cxn modelId="{AB0F67F6-BC26-6C48-B4FA-96743A68983D}" type="presParOf" srcId="{592434DC-8153-7E41-A7F0-211689BD36B0}" destId="{3E5E0725-F973-4C4B-A05B-C63953782F50}" srcOrd="0" destOrd="0" presId="urn:microsoft.com/office/officeart/2005/8/layout/pyramid1"/>
    <dgm:cxn modelId="{0346D564-8BFB-674F-91D5-D2F6CB2925AA}" type="presParOf" srcId="{592434DC-8153-7E41-A7F0-211689BD36B0}" destId="{4DCA5EA8-6215-A140-BA1F-F7A7A02BC3E2}"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304E94-EA11-EE46-91D1-DC3906E13B26}">
      <dsp:nvSpPr>
        <dsp:cNvPr id="0" name=""/>
        <dsp:cNvSpPr/>
      </dsp:nvSpPr>
      <dsp:spPr>
        <a:xfrm>
          <a:off x="1278466" y="0"/>
          <a:ext cx="1278466" cy="1119071"/>
        </a:xfrm>
        <a:prstGeom prst="trapezoid">
          <a:avLst>
            <a:gd name="adj" fmla="val 57122"/>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b" anchorCtr="0">
          <a:noAutofit/>
        </a:bodyPr>
        <a:lstStyle/>
        <a:p>
          <a:pPr marL="0" lvl="0" indent="0" algn="ctr" defTabSz="622300">
            <a:lnSpc>
              <a:spcPct val="90000"/>
            </a:lnSpc>
            <a:spcBef>
              <a:spcPct val="0"/>
            </a:spcBef>
            <a:spcAft>
              <a:spcPct val="35000"/>
            </a:spcAft>
            <a:buNone/>
          </a:pPr>
          <a:r>
            <a:rPr lang="en-US" sz="1400" kern="1200" dirty="0">
              <a:latin typeface="Hiragino Kaku Gothic Std W8" panose="020B0800000000000000" pitchFamily="34" charset="-128"/>
              <a:ea typeface="Hiragino Kaku Gothic Std W8" panose="020B0800000000000000" pitchFamily="34" charset="-128"/>
            </a:rPr>
            <a:t>Tier 3</a:t>
          </a:r>
        </a:p>
      </dsp:txBody>
      <dsp:txXfrm>
        <a:off x="1278466" y="0"/>
        <a:ext cx="1278466" cy="1119071"/>
      </dsp:txXfrm>
    </dsp:sp>
    <dsp:sp modelId="{EA6751DB-4947-EE47-96D1-34EE761A47A5}">
      <dsp:nvSpPr>
        <dsp:cNvPr id="0" name=""/>
        <dsp:cNvSpPr/>
      </dsp:nvSpPr>
      <dsp:spPr>
        <a:xfrm>
          <a:off x="639233" y="1119071"/>
          <a:ext cx="2556933" cy="1119071"/>
        </a:xfrm>
        <a:prstGeom prst="trapezoid">
          <a:avLst>
            <a:gd name="adj" fmla="val 57122"/>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b" anchorCtr="0">
          <a:noAutofit/>
        </a:bodyPr>
        <a:lstStyle/>
        <a:p>
          <a:pPr marL="0" lvl="0" indent="0" algn="ctr" defTabSz="800100">
            <a:lnSpc>
              <a:spcPct val="90000"/>
            </a:lnSpc>
            <a:spcBef>
              <a:spcPct val="0"/>
            </a:spcBef>
            <a:spcAft>
              <a:spcPct val="35000"/>
            </a:spcAft>
            <a:buNone/>
          </a:pPr>
          <a:r>
            <a:rPr lang="en-US" sz="1800" kern="1200" dirty="0">
              <a:latin typeface="Hiragino Kaku Gothic Std W8" panose="020B0800000000000000" pitchFamily="34" charset="-128"/>
              <a:ea typeface="Hiragino Kaku Gothic Std W8" panose="020B0800000000000000" pitchFamily="34" charset="-128"/>
            </a:rPr>
            <a:t>Tier 2</a:t>
          </a:r>
        </a:p>
      </dsp:txBody>
      <dsp:txXfrm>
        <a:off x="1086696" y="1119071"/>
        <a:ext cx="1662006" cy="1119071"/>
      </dsp:txXfrm>
    </dsp:sp>
    <dsp:sp modelId="{691CD778-C6C9-0748-BF59-8EB223FB40EF}">
      <dsp:nvSpPr>
        <dsp:cNvPr id="0" name=""/>
        <dsp:cNvSpPr/>
      </dsp:nvSpPr>
      <dsp:spPr>
        <a:xfrm>
          <a:off x="0" y="2238142"/>
          <a:ext cx="3835400" cy="1119071"/>
        </a:xfrm>
        <a:prstGeom prst="trapezoid">
          <a:avLst>
            <a:gd name="adj" fmla="val 57122"/>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b" anchorCtr="0">
          <a:noAutofit/>
        </a:bodyPr>
        <a:lstStyle/>
        <a:p>
          <a:pPr marL="0" lvl="0" indent="0" algn="ctr" defTabSz="1066800">
            <a:lnSpc>
              <a:spcPct val="90000"/>
            </a:lnSpc>
            <a:spcBef>
              <a:spcPct val="0"/>
            </a:spcBef>
            <a:spcAft>
              <a:spcPct val="35000"/>
            </a:spcAft>
            <a:buNone/>
          </a:pPr>
          <a:r>
            <a:rPr lang="en-US" sz="2400" kern="1200" dirty="0">
              <a:latin typeface="Hiragino Kaku Gothic Std W8" panose="020B0800000000000000" pitchFamily="34" charset="-128"/>
              <a:ea typeface="Hiragino Kaku Gothic Std W8" panose="020B0800000000000000" pitchFamily="34" charset="-128"/>
            </a:rPr>
            <a:t>Tier 1</a:t>
          </a:r>
        </a:p>
      </dsp:txBody>
      <dsp:txXfrm>
        <a:off x="671194" y="2238142"/>
        <a:ext cx="2493010" cy="11190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930B86-E7D9-9F46-94C7-1636DDD564B4}">
      <dsp:nvSpPr>
        <dsp:cNvPr id="0" name=""/>
        <dsp:cNvSpPr/>
      </dsp:nvSpPr>
      <dsp:spPr>
        <a:xfrm>
          <a:off x="3039164" y="0"/>
          <a:ext cx="3039164" cy="1930400"/>
        </a:xfrm>
        <a:prstGeom prst="trapezoid">
          <a:avLst>
            <a:gd name="adj" fmla="val 78719"/>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3039164" y="0"/>
        <a:ext cx="3039164" cy="1930400"/>
      </dsp:txXfrm>
    </dsp:sp>
    <dsp:sp modelId="{2E393E45-59E7-5A4B-88A3-8DECA6AB1129}">
      <dsp:nvSpPr>
        <dsp:cNvPr id="0" name=""/>
        <dsp:cNvSpPr/>
      </dsp:nvSpPr>
      <dsp:spPr>
        <a:xfrm>
          <a:off x="1519582" y="1930400"/>
          <a:ext cx="6078329" cy="1930400"/>
        </a:xfrm>
        <a:prstGeom prst="trapezoid">
          <a:avLst>
            <a:gd name="adj" fmla="val 78719"/>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2583289" y="1930400"/>
        <a:ext cx="3950914" cy="1930400"/>
      </dsp:txXfrm>
    </dsp:sp>
    <dsp:sp modelId="{3E5E0725-F973-4C4B-A05B-C63953782F50}">
      <dsp:nvSpPr>
        <dsp:cNvPr id="0" name=""/>
        <dsp:cNvSpPr/>
      </dsp:nvSpPr>
      <dsp:spPr>
        <a:xfrm>
          <a:off x="0" y="3860800"/>
          <a:ext cx="9117494" cy="1930400"/>
        </a:xfrm>
        <a:prstGeom prst="trapezoid">
          <a:avLst>
            <a:gd name="adj" fmla="val 78719"/>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1595561" y="3860800"/>
        <a:ext cx="5926371" cy="1930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930B86-E7D9-9F46-94C7-1636DDD564B4}">
      <dsp:nvSpPr>
        <dsp:cNvPr id="0" name=""/>
        <dsp:cNvSpPr/>
      </dsp:nvSpPr>
      <dsp:spPr>
        <a:xfrm>
          <a:off x="2419264" y="0"/>
          <a:ext cx="4656650" cy="3193229"/>
        </a:xfrm>
        <a:prstGeom prst="trapezoid">
          <a:avLst>
            <a:gd name="adj" fmla="val 72914"/>
          </a:avLst>
        </a:pr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en-US" sz="6500" kern="1200" dirty="0"/>
        </a:p>
        <a:p>
          <a:pPr marL="0" lvl="0" indent="0" algn="ctr" defTabSz="2889250">
            <a:lnSpc>
              <a:spcPct val="90000"/>
            </a:lnSpc>
            <a:spcBef>
              <a:spcPct val="0"/>
            </a:spcBef>
            <a:spcAft>
              <a:spcPct val="35000"/>
            </a:spcAft>
            <a:buNone/>
          </a:pPr>
          <a:endParaRPr lang="en-US" sz="6500" kern="1200" dirty="0"/>
        </a:p>
      </dsp:txBody>
      <dsp:txXfrm>
        <a:off x="2419264" y="0"/>
        <a:ext cx="4656650" cy="3193229"/>
      </dsp:txXfrm>
    </dsp:sp>
    <dsp:sp modelId="{3E5E0725-F973-4C4B-A05B-C63953782F50}">
      <dsp:nvSpPr>
        <dsp:cNvPr id="0" name=""/>
        <dsp:cNvSpPr/>
      </dsp:nvSpPr>
      <dsp:spPr>
        <a:xfrm>
          <a:off x="0" y="3193229"/>
          <a:ext cx="9495179" cy="3317950"/>
        </a:xfrm>
        <a:prstGeom prst="trapezoid">
          <a:avLst>
            <a:gd name="adj" fmla="val 72914"/>
          </a:avLst>
        </a:pr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en-US" sz="6500" kern="1200" dirty="0"/>
        </a:p>
        <a:p>
          <a:pPr marL="0" lvl="0" indent="0" algn="ctr" defTabSz="2889250">
            <a:lnSpc>
              <a:spcPct val="90000"/>
            </a:lnSpc>
            <a:spcBef>
              <a:spcPct val="0"/>
            </a:spcBef>
            <a:spcAft>
              <a:spcPct val="35000"/>
            </a:spcAft>
            <a:buNone/>
          </a:pPr>
          <a:endParaRPr lang="en-US" sz="6500" kern="1200" dirty="0"/>
        </a:p>
      </dsp:txBody>
      <dsp:txXfrm>
        <a:off x="1661656" y="3193229"/>
        <a:ext cx="6171867" cy="33179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930B86-E7D9-9F46-94C7-1636DDD564B4}">
      <dsp:nvSpPr>
        <dsp:cNvPr id="0" name=""/>
        <dsp:cNvSpPr/>
      </dsp:nvSpPr>
      <dsp:spPr>
        <a:xfrm>
          <a:off x="3039164" y="0"/>
          <a:ext cx="3039164" cy="1930400"/>
        </a:xfrm>
        <a:prstGeom prst="trapezoid">
          <a:avLst>
            <a:gd name="adj" fmla="val 78719"/>
          </a:avLst>
        </a:prstGeom>
        <a:solidFill>
          <a:schemeClr val="accent2">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3039164" y="0"/>
        <a:ext cx="3039164" cy="1930400"/>
      </dsp:txXfrm>
    </dsp:sp>
    <dsp:sp modelId="{2E393E45-59E7-5A4B-88A3-8DECA6AB1129}">
      <dsp:nvSpPr>
        <dsp:cNvPr id="0" name=""/>
        <dsp:cNvSpPr/>
      </dsp:nvSpPr>
      <dsp:spPr>
        <a:xfrm>
          <a:off x="1519582" y="1930400"/>
          <a:ext cx="6078329" cy="1930400"/>
        </a:xfrm>
        <a:prstGeom prst="trapezoid">
          <a:avLst>
            <a:gd name="adj" fmla="val 78719"/>
          </a:avLst>
        </a:prstGeom>
        <a:solidFill>
          <a:schemeClr val="bg1">
            <a:lumMod val="85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2583289" y="1930400"/>
        <a:ext cx="3950914" cy="1930400"/>
      </dsp:txXfrm>
    </dsp:sp>
    <dsp:sp modelId="{3E5E0725-F973-4C4B-A05B-C63953782F50}">
      <dsp:nvSpPr>
        <dsp:cNvPr id="0" name=""/>
        <dsp:cNvSpPr/>
      </dsp:nvSpPr>
      <dsp:spPr>
        <a:xfrm>
          <a:off x="0" y="3860800"/>
          <a:ext cx="9117494" cy="1930400"/>
        </a:xfrm>
        <a:prstGeom prst="trapezoid">
          <a:avLst>
            <a:gd name="adj" fmla="val 78719"/>
          </a:avLst>
        </a:prstGeom>
        <a:solidFill>
          <a:schemeClr val="accent4">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1595561" y="3860800"/>
        <a:ext cx="5926371" cy="19304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930B86-E7D9-9F46-94C7-1636DDD564B4}">
      <dsp:nvSpPr>
        <dsp:cNvPr id="0" name=""/>
        <dsp:cNvSpPr/>
      </dsp:nvSpPr>
      <dsp:spPr>
        <a:xfrm>
          <a:off x="2419264" y="0"/>
          <a:ext cx="4656650" cy="3193229"/>
        </a:xfrm>
        <a:prstGeom prst="trapezoid">
          <a:avLst>
            <a:gd name="adj" fmla="val 72914"/>
          </a:avLst>
        </a:prstGeom>
        <a:solidFill>
          <a:schemeClr val="accent2">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en-US" sz="6500" kern="1200" dirty="0"/>
        </a:p>
        <a:p>
          <a:pPr marL="0" lvl="0" indent="0" algn="ctr" defTabSz="2889250">
            <a:lnSpc>
              <a:spcPct val="90000"/>
            </a:lnSpc>
            <a:spcBef>
              <a:spcPct val="0"/>
            </a:spcBef>
            <a:spcAft>
              <a:spcPct val="35000"/>
            </a:spcAft>
            <a:buNone/>
          </a:pPr>
          <a:endParaRPr lang="en-US" sz="6500" kern="1200" dirty="0"/>
        </a:p>
      </dsp:txBody>
      <dsp:txXfrm>
        <a:off x="2419264" y="0"/>
        <a:ext cx="4656650" cy="3193229"/>
      </dsp:txXfrm>
    </dsp:sp>
    <dsp:sp modelId="{3E5E0725-F973-4C4B-A05B-C63953782F50}">
      <dsp:nvSpPr>
        <dsp:cNvPr id="0" name=""/>
        <dsp:cNvSpPr/>
      </dsp:nvSpPr>
      <dsp:spPr>
        <a:xfrm>
          <a:off x="0" y="3193229"/>
          <a:ext cx="9495179" cy="3317950"/>
        </a:xfrm>
        <a:prstGeom prst="trapezoid">
          <a:avLst>
            <a:gd name="adj" fmla="val 72914"/>
          </a:avLst>
        </a:prstGeom>
        <a:solidFill>
          <a:schemeClr val="accent4">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en-US" sz="6500" kern="1200" dirty="0"/>
        </a:p>
        <a:p>
          <a:pPr marL="0" lvl="0" indent="0" algn="ctr" defTabSz="2889250">
            <a:lnSpc>
              <a:spcPct val="90000"/>
            </a:lnSpc>
            <a:spcBef>
              <a:spcPct val="0"/>
            </a:spcBef>
            <a:spcAft>
              <a:spcPct val="35000"/>
            </a:spcAft>
            <a:buNone/>
          </a:pPr>
          <a:endParaRPr lang="en-US" sz="6500" kern="1200" dirty="0"/>
        </a:p>
      </dsp:txBody>
      <dsp:txXfrm>
        <a:off x="1661656" y="3193229"/>
        <a:ext cx="6171867" cy="331795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EC7562-AD96-4449-B782-EBA312CACB1A}" type="datetimeFigureOut">
              <a:rPr lang="en-US" smtClean="0"/>
              <a:t>11/4/22</a:t>
            </a:fld>
            <a:endParaRPr lang="en-US" dirty="0"/>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C1D465-0B36-FB4D-8FF9-EB9BB9343485}" type="slidenum">
              <a:rPr lang="en-US" smtClean="0"/>
              <a:t>‹#›</a:t>
            </a:fld>
            <a:endParaRPr lang="en-US" dirty="0"/>
          </a:p>
        </p:txBody>
      </p:sp>
    </p:spTree>
    <p:extLst>
      <p:ext uri="{BB962C8B-B14F-4D97-AF65-F5344CB8AC3E}">
        <p14:creationId xmlns:p14="http://schemas.microsoft.com/office/powerpoint/2010/main" val="3136339113"/>
      </p:ext>
    </p:extLst>
  </p:cSld>
  <p:clrMap bg1="lt1" tx1="dk1" bg2="lt2" tx2="dk2" accent1="accent1" accent2="accent2" accent3="accent3" accent4="accent4" accent5="accent5" accent6="accent6" hlink="hlink" folHlink="folHlink"/>
  <p:notesStyle>
    <a:lvl1pPr marL="0" algn="l" defTabSz="663123" rtl="0" eaLnBrk="1" latinLnBrk="0" hangingPunct="1">
      <a:defRPr sz="870" kern="1200">
        <a:solidFill>
          <a:schemeClr val="tx1"/>
        </a:solidFill>
        <a:latin typeface="+mn-lt"/>
        <a:ea typeface="+mn-ea"/>
        <a:cs typeface="+mn-cs"/>
      </a:defRPr>
    </a:lvl1pPr>
    <a:lvl2pPr marL="331561" algn="l" defTabSz="663123" rtl="0" eaLnBrk="1" latinLnBrk="0" hangingPunct="1">
      <a:defRPr sz="870" kern="1200">
        <a:solidFill>
          <a:schemeClr val="tx1"/>
        </a:solidFill>
        <a:latin typeface="+mn-lt"/>
        <a:ea typeface="+mn-ea"/>
        <a:cs typeface="+mn-cs"/>
      </a:defRPr>
    </a:lvl2pPr>
    <a:lvl3pPr marL="663123" algn="l" defTabSz="663123" rtl="0" eaLnBrk="1" latinLnBrk="0" hangingPunct="1">
      <a:defRPr sz="870" kern="1200">
        <a:solidFill>
          <a:schemeClr val="tx1"/>
        </a:solidFill>
        <a:latin typeface="+mn-lt"/>
        <a:ea typeface="+mn-ea"/>
        <a:cs typeface="+mn-cs"/>
      </a:defRPr>
    </a:lvl3pPr>
    <a:lvl4pPr marL="994684" algn="l" defTabSz="663123" rtl="0" eaLnBrk="1" latinLnBrk="0" hangingPunct="1">
      <a:defRPr sz="870" kern="1200">
        <a:solidFill>
          <a:schemeClr val="tx1"/>
        </a:solidFill>
        <a:latin typeface="+mn-lt"/>
        <a:ea typeface="+mn-ea"/>
        <a:cs typeface="+mn-cs"/>
      </a:defRPr>
    </a:lvl4pPr>
    <a:lvl5pPr marL="1326246" algn="l" defTabSz="663123" rtl="0" eaLnBrk="1" latinLnBrk="0" hangingPunct="1">
      <a:defRPr sz="870" kern="1200">
        <a:solidFill>
          <a:schemeClr val="tx1"/>
        </a:solidFill>
        <a:latin typeface="+mn-lt"/>
        <a:ea typeface="+mn-ea"/>
        <a:cs typeface="+mn-cs"/>
      </a:defRPr>
    </a:lvl5pPr>
    <a:lvl6pPr marL="1657807" algn="l" defTabSz="663123" rtl="0" eaLnBrk="1" latinLnBrk="0" hangingPunct="1">
      <a:defRPr sz="870" kern="1200">
        <a:solidFill>
          <a:schemeClr val="tx1"/>
        </a:solidFill>
        <a:latin typeface="+mn-lt"/>
        <a:ea typeface="+mn-ea"/>
        <a:cs typeface="+mn-cs"/>
      </a:defRPr>
    </a:lvl6pPr>
    <a:lvl7pPr marL="1989369" algn="l" defTabSz="663123" rtl="0" eaLnBrk="1" latinLnBrk="0" hangingPunct="1">
      <a:defRPr sz="870" kern="1200">
        <a:solidFill>
          <a:schemeClr val="tx1"/>
        </a:solidFill>
        <a:latin typeface="+mn-lt"/>
        <a:ea typeface="+mn-ea"/>
        <a:cs typeface="+mn-cs"/>
      </a:defRPr>
    </a:lvl7pPr>
    <a:lvl8pPr marL="2320930" algn="l" defTabSz="663123" rtl="0" eaLnBrk="1" latinLnBrk="0" hangingPunct="1">
      <a:defRPr sz="870" kern="1200">
        <a:solidFill>
          <a:schemeClr val="tx1"/>
        </a:solidFill>
        <a:latin typeface="+mn-lt"/>
        <a:ea typeface="+mn-ea"/>
        <a:cs typeface="+mn-cs"/>
      </a:defRPr>
    </a:lvl8pPr>
    <a:lvl9pPr marL="2652492" algn="l" defTabSz="663123" rtl="0" eaLnBrk="1" latinLnBrk="0" hangingPunct="1">
      <a:defRPr sz="87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4</a:t>
            </a:fld>
            <a:endParaRPr lang="en-US" dirty="0"/>
          </a:p>
        </p:txBody>
      </p:sp>
    </p:spTree>
    <p:extLst>
      <p:ext uri="{BB962C8B-B14F-4D97-AF65-F5344CB8AC3E}">
        <p14:creationId xmlns:p14="http://schemas.microsoft.com/office/powerpoint/2010/main" val="20110468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13</a:t>
            </a:fld>
            <a:endParaRPr lang="en-US" dirty="0"/>
          </a:p>
        </p:txBody>
      </p:sp>
    </p:spTree>
    <p:extLst>
      <p:ext uri="{BB962C8B-B14F-4D97-AF65-F5344CB8AC3E}">
        <p14:creationId xmlns:p14="http://schemas.microsoft.com/office/powerpoint/2010/main" val="1146977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14</a:t>
            </a:fld>
            <a:endParaRPr lang="en-US" dirty="0"/>
          </a:p>
        </p:txBody>
      </p:sp>
    </p:spTree>
    <p:extLst>
      <p:ext uri="{BB962C8B-B14F-4D97-AF65-F5344CB8AC3E}">
        <p14:creationId xmlns:p14="http://schemas.microsoft.com/office/powerpoint/2010/main" val="2696904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15</a:t>
            </a:fld>
            <a:endParaRPr lang="en-US" dirty="0"/>
          </a:p>
        </p:txBody>
      </p:sp>
    </p:spTree>
    <p:extLst>
      <p:ext uri="{BB962C8B-B14F-4D97-AF65-F5344CB8AC3E}">
        <p14:creationId xmlns:p14="http://schemas.microsoft.com/office/powerpoint/2010/main" val="42749524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16</a:t>
            </a:fld>
            <a:endParaRPr lang="en-US" dirty="0"/>
          </a:p>
        </p:txBody>
      </p:sp>
    </p:spTree>
    <p:extLst>
      <p:ext uri="{BB962C8B-B14F-4D97-AF65-F5344CB8AC3E}">
        <p14:creationId xmlns:p14="http://schemas.microsoft.com/office/powerpoint/2010/main" val="13232338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17</a:t>
            </a:fld>
            <a:endParaRPr lang="en-US" dirty="0"/>
          </a:p>
        </p:txBody>
      </p:sp>
    </p:spTree>
    <p:extLst>
      <p:ext uri="{BB962C8B-B14F-4D97-AF65-F5344CB8AC3E}">
        <p14:creationId xmlns:p14="http://schemas.microsoft.com/office/powerpoint/2010/main" val="21498994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18</a:t>
            </a:fld>
            <a:endParaRPr lang="en-US" dirty="0"/>
          </a:p>
        </p:txBody>
      </p:sp>
    </p:spTree>
    <p:extLst>
      <p:ext uri="{BB962C8B-B14F-4D97-AF65-F5344CB8AC3E}">
        <p14:creationId xmlns:p14="http://schemas.microsoft.com/office/powerpoint/2010/main" val="8147709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19</a:t>
            </a:fld>
            <a:endParaRPr lang="en-US" dirty="0"/>
          </a:p>
        </p:txBody>
      </p:sp>
    </p:spTree>
    <p:extLst>
      <p:ext uri="{BB962C8B-B14F-4D97-AF65-F5344CB8AC3E}">
        <p14:creationId xmlns:p14="http://schemas.microsoft.com/office/powerpoint/2010/main" val="480521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20</a:t>
            </a:fld>
            <a:endParaRPr lang="en-US" dirty="0"/>
          </a:p>
        </p:txBody>
      </p:sp>
    </p:spTree>
    <p:extLst>
      <p:ext uri="{BB962C8B-B14F-4D97-AF65-F5344CB8AC3E}">
        <p14:creationId xmlns:p14="http://schemas.microsoft.com/office/powerpoint/2010/main" val="9972293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21</a:t>
            </a:fld>
            <a:endParaRPr lang="en-US" dirty="0"/>
          </a:p>
        </p:txBody>
      </p:sp>
    </p:spTree>
    <p:extLst>
      <p:ext uri="{BB962C8B-B14F-4D97-AF65-F5344CB8AC3E}">
        <p14:creationId xmlns:p14="http://schemas.microsoft.com/office/powerpoint/2010/main" val="39412649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22</a:t>
            </a:fld>
            <a:endParaRPr lang="en-US" dirty="0"/>
          </a:p>
        </p:txBody>
      </p:sp>
    </p:spTree>
    <p:extLst>
      <p:ext uri="{BB962C8B-B14F-4D97-AF65-F5344CB8AC3E}">
        <p14:creationId xmlns:p14="http://schemas.microsoft.com/office/powerpoint/2010/main" val="1573833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5</a:t>
            </a:fld>
            <a:endParaRPr lang="en-US" dirty="0"/>
          </a:p>
        </p:txBody>
      </p:sp>
    </p:spTree>
    <p:extLst>
      <p:ext uri="{BB962C8B-B14F-4D97-AF65-F5344CB8AC3E}">
        <p14:creationId xmlns:p14="http://schemas.microsoft.com/office/powerpoint/2010/main" val="15580431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23</a:t>
            </a:fld>
            <a:endParaRPr lang="en-US" dirty="0"/>
          </a:p>
        </p:txBody>
      </p:sp>
    </p:spTree>
    <p:extLst>
      <p:ext uri="{BB962C8B-B14F-4D97-AF65-F5344CB8AC3E}">
        <p14:creationId xmlns:p14="http://schemas.microsoft.com/office/powerpoint/2010/main" val="1268667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24</a:t>
            </a:fld>
            <a:endParaRPr lang="en-US" dirty="0"/>
          </a:p>
        </p:txBody>
      </p:sp>
    </p:spTree>
    <p:extLst>
      <p:ext uri="{BB962C8B-B14F-4D97-AF65-F5344CB8AC3E}">
        <p14:creationId xmlns:p14="http://schemas.microsoft.com/office/powerpoint/2010/main" val="1155726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6</a:t>
            </a:fld>
            <a:endParaRPr lang="en-US" dirty="0"/>
          </a:p>
        </p:txBody>
      </p:sp>
    </p:spTree>
    <p:extLst>
      <p:ext uri="{BB962C8B-B14F-4D97-AF65-F5344CB8AC3E}">
        <p14:creationId xmlns:p14="http://schemas.microsoft.com/office/powerpoint/2010/main" val="703530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7</a:t>
            </a:fld>
            <a:endParaRPr lang="en-US" dirty="0"/>
          </a:p>
        </p:txBody>
      </p:sp>
    </p:spTree>
    <p:extLst>
      <p:ext uri="{BB962C8B-B14F-4D97-AF65-F5344CB8AC3E}">
        <p14:creationId xmlns:p14="http://schemas.microsoft.com/office/powerpoint/2010/main" val="648708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8</a:t>
            </a:fld>
            <a:endParaRPr lang="en-US" dirty="0"/>
          </a:p>
        </p:txBody>
      </p:sp>
    </p:spTree>
    <p:extLst>
      <p:ext uri="{BB962C8B-B14F-4D97-AF65-F5344CB8AC3E}">
        <p14:creationId xmlns:p14="http://schemas.microsoft.com/office/powerpoint/2010/main" val="20671833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9</a:t>
            </a:fld>
            <a:endParaRPr lang="en-US" dirty="0"/>
          </a:p>
        </p:txBody>
      </p:sp>
    </p:spTree>
    <p:extLst>
      <p:ext uri="{BB962C8B-B14F-4D97-AF65-F5344CB8AC3E}">
        <p14:creationId xmlns:p14="http://schemas.microsoft.com/office/powerpoint/2010/main" val="2377777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10</a:t>
            </a:fld>
            <a:endParaRPr lang="en-US" dirty="0"/>
          </a:p>
        </p:txBody>
      </p:sp>
    </p:spTree>
    <p:extLst>
      <p:ext uri="{BB962C8B-B14F-4D97-AF65-F5344CB8AC3E}">
        <p14:creationId xmlns:p14="http://schemas.microsoft.com/office/powerpoint/2010/main" val="11507472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11</a:t>
            </a:fld>
            <a:endParaRPr lang="en-US" dirty="0"/>
          </a:p>
        </p:txBody>
      </p:sp>
    </p:spTree>
    <p:extLst>
      <p:ext uri="{BB962C8B-B14F-4D97-AF65-F5344CB8AC3E}">
        <p14:creationId xmlns:p14="http://schemas.microsoft.com/office/powerpoint/2010/main" val="24645937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12</a:t>
            </a:fld>
            <a:endParaRPr lang="en-US" dirty="0"/>
          </a:p>
        </p:txBody>
      </p:sp>
    </p:spTree>
    <p:extLst>
      <p:ext uri="{BB962C8B-B14F-4D97-AF65-F5344CB8AC3E}">
        <p14:creationId xmlns:p14="http://schemas.microsoft.com/office/powerpoint/2010/main" val="23063509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7277051-085F-1548-B95F-B63913AB6701}" type="datetimeFigureOut">
              <a:rPr lang="en-US" smtClean="0"/>
              <a:t>11/4/22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770766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7277051-085F-1548-B95F-B63913AB6701}" type="datetimeFigureOut">
              <a:rPr lang="en-US" smtClean="0"/>
              <a:t>11/4/22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27281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7277051-085F-1548-B95F-B63913AB6701}" type="datetimeFigureOut">
              <a:rPr lang="en-US" smtClean="0"/>
              <a:t>11/4/22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24907206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7277051-085F-1548-B95F-B63913AB6701}" type="datetimeFigureOut">
              <a:rPr lang="en-US" smtClean="0"/>
              <a:t>11/4/22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3541666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7277051-085F-1548-B95F-B63913AB6701}" type="datetimeFigureOut">
              <a:rPr lang="en-US" smtClean="0"/>
              <a:t>11/4/22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4270100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7277051-085F-1548-B95F-B63913AB6701}" type="datetimeFigureOut">
              <a:rPr lang="en-US" smtClean="0"/>
              <a:t>11/4/22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759871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2329" y="2505075"/>
            <a:ext cx="4190702"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7277051-085F-1548-B95F-B63913AB6701}" type="datetimeFigureOut">
              <a:rPr lang="en-US" smtClean="0"/>
              <a:t>11/4/22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3216357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7277051-085F-1548-B95F-B63913AB6701}" type="datetimeFigureOut">
              <a:rPr lang="en-US" smtClean="0"/>
              <a:t>11/4/22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602465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277051-085F-1548-B95F-B63913AB6701}" type="datetimeFigureOut">
              <a:rPr lang="en-US" smtClean="0"/>
              <a:t>11/4/22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659359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7277051-085F-1548-B95F-B63913AB6701}" type="datetimeFigureOut">
              <a:rPr lang="en-US" smtClean="0"/>
              <a:t>11/4/22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2233286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7277051-085F-1548-B95F-B63913AB6701}" type="datetimeFigureOut">
              <a:rPr lang="en-US" smtClean="0"/>
              <a:t>11/4/22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4C74B85-1CE2-B948-BD29-18DA7C3ED4FA}" type="slidenum">
              <a:rPr lang="en-US" smtClean="0"/>
              <a:t>‹#›</a:t>
            </a:fld>
            <a:endParaRPr lang="en-US" dirty="0"/>
          </a:p>
        </p:txBody>
      </p:sp>
    </p:spTree>
    <p:extLst>
      <p:ext uri="{BB962C8B-B14F-4D97-AF65-F5344CB8AC3E}">
        <p14:creationId xmlns:p14="http://schemas.microsoft.com/office/powerpoint/2010/main" val="1866396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277051-085F-1548-B95F-B63913AB6701}" type="datetimeFigureOut">
              <a:rPr lang="en-US" smtClean="0"/>
              <a:t>11/4/22</a:t>
            </a:fld>
            <a:endParaRPr lang="en-US" dirty="0"/>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C74B85-1CE2-B948-BD29-18DA7C3ED4FA}" type="slidenum">
              <a:rPr lang="en-US" smtClean="0"/>
              <a:t>‹#›</a:t>
            </a:fld>
            <a:endParaRPr lang="en-US" dirty="0"/>
          </a:p>
        </p:txBody>
      </p:sp>
    </p:spTree>
    <p:extLst>
      <p:ext uri="{BB962C8B-B14F-4D97-AF65-F5344CB8AC3E}">
        <p14:creationId xmlns:p14="http://schemas.microsoft.com/office/powerpoint/2010/main" val="27927304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5.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5.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126209" y="3132451"/>
            <a:ext cx="10158413" cy="132343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0000"/>
              </a:solidFill>
            </a:endParaRPr>
          </a:p>
        </p:txBody>
      </p:sp>
      <p:sp>
        <p:nvSpPr>
          <p:cNvPr id="19" name="TextBox 18">
            <a:extLst>
              <a:ext uri="{FF2B5EF4-FFF2-40B4-BE49-F238E27FC236}">
                <a16:creationId xmlns:a16="http://schemas.microsoft.com/office/drawing/2014/main" id="{69E6FC2B-ED9E-E241-9E53-13485ADF8768}"/>
              </a:ext>
            </a:extLst>
          </p:cNvPr>
          <p:cNvSpPr txBox="1"/>
          <p:nvPr/>
        </p:nvSpPr>
        <p:spPr>
          <a:xfrm>
            <a:off x="412121" y="3311959"/>
            <a:ext cx="9081749" cy="923330"/>
          </a:xfrm>
          <a:prstGeom prst="rect">
            <a:avLst/>
          </a:prstGeom>
          <a:noFill/>
        </p:spPr>
        <p:txBody>
          <a:bodyPr wrap="square" rtlCol="0">
            <a:spAutoFit/>
          </a:bodyPr>
          <a:lstStyle/>
          <a:p>
            <a:pPr algn="ctr"/>
            <a:r>
              <a:rPr lang="en-US" sz="5400" b="1" dirty="0">
                <a:ln>
                  <a:solidFill>
                    <a:schemeClr val="tx1">
                      <a:lumMod val="50000"/>
                      <a:lumOff val="50000"/>
                    </a:schemeClr>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The Night Bus Hero</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4129083" y="4938017"/>
            <a:ext cx="1647826" cy="1256675"/>
          </a:xfrm>
          <a:prstGeom prst="rect">
            <a:avLst/>
          </a:prstGeom>
        </p:spPr>
      </p:pic>
      <p:pic>
        <p:nvPicPr>
          <p:cNvPr id="8" name="Picture 7" descr="Logo&#10;&#10;Description automatically generated">
            <a:extLst>
              <a:ext uri="{FF2B5EF4-FFF2-40B4-BE49-F238E27FC236}">
                <a16:creationId xmlns:a16="http://schemas.microsoft.com/office/drawing/2014/main" id="{66C24F97-76C9-5C45-B04B-22BBB3C1042A}"/>
              </a:ext>
            </a:extLst>
          </p:cNvPr>
          <p:cNvPicPr>
            <a:picLocks noChangeAspect="1"/>
          </p:cNvPicPr>
          <p:nvPr/>
        </p:nvPicPr>
        <p:blipFill rotWithShape="1">
          <a:blip r:embed="rId3"/>
          <a:srcRect l="6421" t="22500" r="5932" b="55313"/>
          <a:stretch/>
        </p:blipFill>
        <p:spPr>
          <a:xfrm>
            <a:off x="699996" y="1291645"/>
            <a:ext cx="8506008" cy="1521595"/>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3817653" y="6464495"/>
            <a:ext cx="2270686" cy="307777"/>
          </a:xfrm>
          <a:prstGeom prst="rect">
            <a:avLst/>
          </a:prstGeom>
          <a:noFill/>
        </p:spPr>
        <p:txBody>
          <a:bodyPr wrap="none" rtlCol="0">
            <a:spAutoFit/>
          </a:bodyPr>
          <a:lstStyle/>
          <a:p>
            <a:r>
              <a:rPr lang="en-US" sz="1400" dirty="0">
                <a:solidFill>
                  <a:schemeClr val="bg2">
                    <a:lumMod val="50000"/>
                  </a:schemeClr>
                </a:solidFill>
                <a:latin typeface="Gill Sans MT" panose="020B0502020104020203" pitchFamily="34" charset="77"/>
              </a:rPr>
              <a:t>© Vocabulary Ninja Ltd 2021</a:t>
            </a:r>
          </a:p>
        </p:txBody>
      </p:sp>
    </p:spTree>
    <p:extLst>
      <p:ext uri="{BB962C8B-B14F-4D97-AF65-F5344CB8AC3E}">
        <p14:creationId xmlns:p14="http://schemas.microsoft.com/office/powerpoint/2010/main" val="1782639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1888041477"/>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7</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Eros’s Missing Bow</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7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nudging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Using the elbow to gain attention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jig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lively dance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leap-frogged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Perform a jump</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moat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ring or water surrounding a building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glistening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Shining in the sun’s light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embankment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The edge of a river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rumpled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Creased having been screwed up</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shrank back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Moved quickly backwards away from something unpleasant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week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grinning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plunging  </a:t>
                      </a:r>
                      <a:r>
                        <a:rPr lang="en-US" sz="1400" dirty="0">
                          <a:latin typeface="Gill Sans MT" panose="020B0502020104020203" pitchFamily="34" charset="77"/>
                          <a:ea typeface="Hiragino Kaku Gothic Std W8" panose="020B0800000000000000" pitchFamily="34" charset="-128"/>
                        </a:rPr>
                        <a:t>– Diving dramatically through the air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day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surrounded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long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peeking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855638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2531223966"/>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8</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Hidden Figures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8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attributing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Linking something to a cause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soul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single person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cease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stop doing something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chores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Housework jobs usually completed for financial reward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detour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An alternative route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stumble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stagger whilst walking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mockingly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Making fun of something or someone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emerging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Coming out slowly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breakfast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palm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prowling  </a:t>
                      </a:r>
                      <a:r>
                        <a:rPr lang="en-US" sz="1400" dirty="0">
                          <a:latin typeface="Gill Sans MT" panose="020B0502020104020203" pitchFamily="34" charset="77"/>
                          <a:ea typeface="Hiragino Kaku Gothic Std W8" panose="020B0800000000000000" pitchFamily="34" charset="-128"/>
                        </a:rPr>
                        <a:t>– Furtively move like a cat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night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prodding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paint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alleyway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27978891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748951725"/>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9</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Into the Woods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9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symbol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sign with a given meaning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tilted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Turned to face something or someone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volunteer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charity worker giving time for no financial reward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tatty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Scruffy or damaged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scowled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Looked angrily at someone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society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An organized community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revenge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Harming someone for doing a previous wrong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snorted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Laughed or scoffed by making a nasal sound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corner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shin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network  </a:t>
                      </a:r>
                      <a:r>
                        <a:rPr lang="en-US" sz="1400" dirty="0">
                          <a:latin typeface="Gill Sans MT" panose="020B0502020104020203" pitchFamily="34" charset="77"/>
                          <a:ea typeface="Hiragino Kaku Gothic Std W8" panose="020B0800000000000000" pitchFamily="34" charset="-128"/>
                        </a:rPr>
                        <a:t>– a group of interconnected people or things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lunchtime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urge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games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puff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14259292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103508316"/>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10</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A Tale of Three Lives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10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blotchy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Marked with spots or patches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clarified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Made clear to someone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launcher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structure that holds a rocket or missile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snatching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Taking from someone’s hands with force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insulting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Speak disrespectfully or direct abuse at someone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satisfied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Contented or pleased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deserve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Do something worthy of either reward or punishment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courtroom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place in which a court of law meets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away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precious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priceless </a:t>
                      </a:r>
                      <a:r>
                        <a:rPr lang="en-US" sz="1400" dirty="0">
                          <a:latin typeface="Gill Sans MT" panose="020B0502020104020203" pitchFamily="34" charset="77"/>
                          <a:ea typeface="Hiragino Kaku Gothic Std W8" panose="020B0800000000000000" pitchFamily="34" charset="-128"/>
                        </a:rPr>
                        <a:t>– So valuable that a price cannot be attributed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believe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judge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hill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3512320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2690830941"/>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11</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The Thin Blue Line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11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avoided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Kept away from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200" noProof="0" dirty="0">
                          <a:latin typeface="Hiragino Kaku Gothic Std W8" panose="020B0800000000000000" pitchFamily="34" charset="-128"/>
                          <a:ea typeface="Hiragino Kaku Gothic Std W8" panose="020B0800000000000000" pitchFamily="34" charset="-128"/>
                        </a:rPr>
                        <a:t>swivelled</a:t>
                      </a:r>
                      <a:r>
                        <a:rPr lang="en-US" sz="1200" dirty="0">
                          <a:latin typeface="Hiragino Kaku Gothic Std W8" panose="020B0800000000000000" pitchFamily="34" charset="-128"/>
                          <a:ea typeface="Hiragino Kaku Gothic Std W8" panose="020B0800000000000000" pitchFamily="34" charset="-128"/>
                        </a:rPr>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Turned around quickly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200" noProof="0" dirty="0">
                          <a:latin typeface="Hiragino Kaku Gothic Std W8" panose="020B0800000000000000" pitchFamily="34" charset="-128"/>
                          <a:ea typeface="Hiragino Kaku Gothic Std W8" panose="020B0800000000000000" pitchFamily="34" charset="-128"/>
                        </a:rPr>
                        <a:t>vandalised</a:t>
                      </a:r>
                      <a:r>
                        <a:rPr lang="en-US" sz="1200" dirty="0">
                          <a:latin typeface="Hiragino Kaku Gothic Std W8" panose="020B0800000000000000" pitchFamily="34" charset="-128"/>
                          <a:ea typeface="Hiragino Kaku Gothic Std W8" panose="020B0800000000000000" pitchFamily="34" charset="-128"/>
                        </a:rPr>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Caused damage to an object deliberately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vigilant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Be particularly alert for danger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tackled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Make efforts to deal with something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stuttered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Spoke in broken words or speech</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prove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demonstrate that something is true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community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group of people living together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next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grinned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tolerated </a:t>
                      </a:r>
                      <a:r>
                        <a:rPr lang="en-US" sz="1400" dirty="0">
                          <a:latin typeface="Gill Sans MT" panose="020B0502020104020203" pitchFamily="34" charset="77"/>
                          <a:ea typeface="Hiragino Kaku Gothic Std W8" panose="020B0800000000000000" pitchFamily="34" charset="-128"/>
                        </a:rPr>
                        <a:t>– allow something to occur or exist without contention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park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instantly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night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dislocate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3028200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925218955"/>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12</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Hercules and the Toy-Lets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12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bolted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Moved very fast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clutched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Held onto tightly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creases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Folds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triumphant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The winning side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menace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threat or danger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hoisting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Holding up by the arms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grunt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short, deep sound made by an animal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obstruction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Something which impedes a passage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tell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jogged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justice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eavesdrop </a:t>
                      </a:r>
                      <a:r>
                        <a:rPr lang="en-US" sz="1400" dirty="0">
                          <a:latin typeface="Gill Sans MT" panose="020B0502020104020203" pitchFamily="34" charset="77"/>
                          <a:ea typeface="Hiragino Kaku Gothic Std W8" panose="020B0800000000000000" pitchFamily="34" charset="-128"/>
                        </a:rPr>
                        <a:t>– to deliberately overhear a conversation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now</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diagonal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spear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top</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1974420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3275519558"/>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13</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The Boy Who Cried Mistake!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13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swirly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twirling pattern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wrinkly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Creased and folded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source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person providing information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anonymous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An unknown person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technically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The exact meaning of something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gulped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Swallowed a large mouthful loudly and quickly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pudgy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Soft and fat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boast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show off or exaggerate one’s abilities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rubbish</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knowingly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smothering </a:t>
                      </a:r>
                      <a:r>
                        <a:rPr lang="en-US" sz="1400" dirty="0">
                          <a:latin typeface="Gill Sans MT" panose="020B0502020104020203" pitchFamily="34" charset="77"/>
                          <a:ea typeface="Hiragino Kaku Gothic Std W8" panose="020B0800000000000000" pitchFamily="34" charset="-128"/>
                        </a:rPr>
                        <a:t>– covering entirely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once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multiple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anyone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23584841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3222406983"/>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14</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The Kitchen of Soup</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14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err="1">
                          <a:latin typeface="Hiragino Kaku Gothic Std W8" panose="020B0800000000000000" pitchFamily="34" charset="-128"/>
                          <a:ea typeface="Hiragino Kaku Gothic Std W8" panose="020B0800000000000000" pitchFamily="34" charset="-128"/>
                        </a:rPr>
                        <a:t>sploshed</a:t>
                      </a:r>
                      <a:r>
                        <a:rPr lang="en-US" sz="1200" dirty="0">
                          <a:latin typeface="Hiragino Kaku Gothic Std W8" panose="020B0800000000000000" pitchFamily="34" charset="-128"/>
                          <a:ea typeface="Hiragino Kaku Gothic Std W8" panose="020B0800000000000000" pitchFamily="34" charset="-128"/>
                        </a:rPr>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Splashing in the water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pelting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Thrown with force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newbie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newcomer into a situation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whirring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Making a consistent, mechanical noise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peeking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Taking short glances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bailiffs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An officer to carry out tasks and arrests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gambling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Betting; playing games of chance for money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justice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Being fair and reasonable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grey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chuckled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obstructed  </a:t>
                      </a:r>
                      <a:r>
                        <a:rPr lang="en-US" sz="1400" dirty="0">
                          <a:latin typeface="Gill Sans MT" panose="020B0502020104020203" pitchFamily="34" charset="77"/>
                          <a:ea typeface="Hiragino Kaku Gothic Std W8" panose="020B0800000000000000" pitchFamily="34" charset="-128"/>
                        </a:rPr>
                        <a:t>– prevented someone from making progress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wet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windy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4010713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3879801783"/>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15</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Catwoman and the Fortnum’s Mason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15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spluttered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Spitting or choking sounds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smirked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Smiled unkindly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torture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Inflicting severe pain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harass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bother persistently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tweed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rough woolen cloth used to make jackets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soothingly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Calmly and kindly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alibi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Evidence that one did not commit a crime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winced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Grimacing due to pain or distress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after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heap</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highfalutin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abode  </a:t>
                      </a:r>
                      <a:r>
                        <a:rPr lang="en-US" sz="1400" dirty="0">
                          <a:latin typeface="Gill Sans MT" panose="020B0502020104020203" pitchFamily="34" charset="77"/>
                          <a:ea typeface="Hiragino Kaku Gothic Std W8" panose="020B0800000000000000" pitchFamily="34" charset="-128"/>
                        </a:rPr>
                        <a:t>– A place to live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all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examine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plan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trinkets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38992635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4126186269"/>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16</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Mapping Out a Turf War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16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folk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People in general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proceed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Continue moving forward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err="1">
                          <a:latin typeface="Hiragino Kaku Gothic Std W8" panose="020B0800000000000000" pitchFamily="34" charset="-128"/>
                          <a:ea typeface="Hiragino Kaku Gothic Std W8" panose="020B0800000000000000" pitchFamily="34" charset="-128"/>
                        </a:rPr>
                        <a:t>unravelled</a:t>
                      </a:r>
                      <a:r>
                        <a:rPr lang="en-US" sz="1200" dirty="0">
                          <a:latin typeface="Hiragino Kaku Gothic Std W8" panose="020B0800000000000000" pitchFamily="34" charset="-128"/>
                          <a:ea typeface="Hiragino Kaku Gothic Std W8" panose="020B0800000000000000" pitchFamily="34" charset="-128"/>
                        </a:rPr>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Unwound or became undone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teeniest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The absolute smallest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err="1">
                          <a:latin typeface="Hiragino Kaku Gothic Std W8" panose="020B0800000000000000" pitchFamily="34" charset="-128"/>
                          <a:ea typeface="Hiragino Kaku Gothic Std W8" panose="020B0800000000000000" pitchFamily="34" charset="-128"/>
                        </a:rPr>
                        <a:t>suss</a:t>
                      </a:r>
                      <a:r>
                        <a:rPr lang="en-US" sz="1200" dirty="0">
                          <a:latin typeface="Hiragino Kaku Gothic Std W8" panose="020B0800000000000000" pitchFamily="34" charset="-128"/>
                          <a:ea typeface="Hiragino Kaku Gothic Std W8" panose="020B0800000000000000" pitchFamily="34" charset="-128"/>
                        </a:rPr>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Informal word for realise or becoming aware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clergy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People ordained to work for the church</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governess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woman employed to look after children in a wealthy household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turf war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fight for an area between rival groups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made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location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flitting  </a:t>
                      </a:r>
                      <a:r>
                        <a:rPr lang="en-US" sz="1400" dirty="0">
                          <a:latin typeface="Gill Sans MT" panose="020B0502020104020203" pitchFamily="34" charset="77"/>
                          <a:ea typeface="Hiragino Kaku Gothic Std W8" panose="020B0800000000000000" pitchFamily="34" charset="-128"/>
                        </a:rPr>
                        <a:t>– moving quickly form place to place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you</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pickpocket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have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hotspot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2694255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5E6C4B-FCDB-2641-8705-A3E7CF0453BD}"/>
              </a:ext>
            </a:extLst>
          </p:cNvPr>
          <p:cNvPicPr>
            <a:picLocks noChangeAspect="1"/>
          </p:cNvPicPr>
          <p:nvPr/>
        </p:nvPicPr>
        <p:blipFill>
          <a:blip r:embed="rId2"/>
          <a:stretch>
            <a:fillRect/>
          </a:stretch>
        </p:blipFill>
        <p:spPr>
          <a:xfrm>
            <a:off x="0" y="0"/>
            <a:ext cx="9906000" cy="6858000"/>
          </a:xfrm>
          <a:prstGeom prst="rect">
            <a:avLst/>
          </a:prstGeom>
        </p:spPr>
      </p:pic>
    </p:spTree>
    <p:extLst>
      <p:ext uri="{BB962C8B-B14F-4D97-AF65-F5344CB8AC3E}">
        <p14:creationId xmlns:p14="http://schemas.microsoft.com/office/powerpoint/2010/main" val="8617621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2313231724"/>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17</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The Pass to Freedom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17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invasion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Invading an area with a fighting force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prime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The most important or the best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majority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The greater amount of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coup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Successfully achieving something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gesturing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Making a signal using a part of the body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swooped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Flew into a situation quickly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real estate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Land or buildings for sale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shrugged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Raised the shoulders to signify ignorance or indifference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things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invading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defend  </a:t>
                      </a:r>
                      <a:r>
                        <a:rPr lang="en-US" sz="1400" dirty="0">
                          <a:latin typeface="Gill Sans MT" panose="020B0502020104020203" pitchFamily="34" charset="77"/>
                          <a:ea typeface="Hiragino Kaku Gothic Std W8" panose="020B0800000000000000" pitchFamily="34" charset="-128"/>
                        </a:rPr>
                        <a:t>– to protect from attack or harm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fingers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thundercrack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main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sarcastic</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15409722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3871849406"/>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18</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The Night Riders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18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droopy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Sagging or hanging limply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snuck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Moved quietly without being noticed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ninja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subtle warrior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luminous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Giving off reflected light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creak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sound make by stepping on wood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latch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metal bar used to open or close a door or gate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paradise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The ultimate heavenly location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launched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Threw into the air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tell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windowsill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hurtling </a:t>
                      </a:r>
                      <a:r>
                        <a:rPr lang="en-US" sz="1400" dirty="0">
                          <a:latin typeface="Gill Sans MT" panose="020B0502020104020203" pitchFamily="34" charset="77"/>
                          <a:ea typeface="Hiragino Kaku Gothic Std W8" panose="020B0800000000000000" pitchFamily="34" charset="-128"/>
                        </a:rPr>
                        <a:t>– flying through the air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run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squealing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flat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existence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25638237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2196241106"/>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19</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Paul and the Midnight Mass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19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scooch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Moved through a narrow space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gathered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Picked up speed whilst moving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juddered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Moved in q start-stop motion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perpetual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Never ending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infinitely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Without limits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consistent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Moving in the same way repeatedly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chimes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Sound made by a bell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shuttered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Closed with shutters covering over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thief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halt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volcanic</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eager </a:t>
                      </a:r>
                      <a:r>
                        <a:rPr lang="en-US" sz="1400" dirty="0">
                          <a:latin typeface="Gill Sans MT" panose="020B0502020104020203" pitchFamily="34" charset="77"/>
                          <a:ea typeface="Hiragino Kaku Gothic Std W8" panose="020B0800000000000000" pitchFamily="34" charset="-128"/>
                        </a:rPr>
                        <a:t>– Keen or willing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trolley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looming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administration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bus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hoisting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28692927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4111732499"/>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20</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The Man with Five Faces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20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ricocheted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Rebounding off a surface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slabs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Pieces of stone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crypt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An underground vault beneath a church</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motioned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Moved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err="1">
                          <a:latin typeface="Hiragino Kaku Gothic Std W8" panose="020B0800000000000000" pitchFamily="34" charset="-128"/>
                          <a:ea typeface="Hiragino Kaku Gothic Std W8" panose="020B0800000000000000" pitchFamily="34" charset="-128"/>
                        </a:rPr>
                        <a:t>clamouring</a:t>
                      </a:r>
                      <a:r>
                        <a:rPr lang="en-US" sz="1200" dirty="0">
                          <a:latin typeface="Hiragino Kaku Gothic Std W8" panose="020B0800000000000000" pitchFamily="34" charset="-128"/>
                          <a:ea typeface="Hiragino Kaku Gothic Std W8" panose="020B0800000000000000" pitchFamily="34" charset="-128"/>
                        </a:rPr>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Shouting or moving loudly and forcefully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flurry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swirling mass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brass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yellowish metal made from copper and zinc</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summoned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Instructed to appear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cough</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scuttled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enlightening  </a:t>
                      </a:r>
                      <a:r>
                        <a:rPr lang="en-US" sz="1400" dirty="0">
                          <a:latin typeface="Gill Sans MT" panose="020B0502020104020203" pitchFamily="34" charset="77"/>
                          <a:ea typeface="Hiragino Kaku Gothic Std W8" panose="020B0800000000000000" pitchFamily="34" charset="-128"/>
                        </a:rPr>
                        <a:t>– giving greater understanding and information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silence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creak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open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lunged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12762451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3732412962"/>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21</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The Night Bus Hero’s Bench</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21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realm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country or state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vermin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People perceived to be causing problems in society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polluted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Caused damage to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shin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part of the leg between the knee and the ankle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blustered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Talked loudly and aggressively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whimpered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Whined pathetically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canapes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Small pieces of food, usually bread or pastries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upgraded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Made improvements to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build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scuffling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restoring</a:t>
                      </a:r>
                      <a:r>
                        <a:rPr lang="en-US" sz="1400" dirty="0">
                          <a:latin typeface="Gill Sans MT" panose="020B0502020104020203" pitchFamily="34" charset="77"/>
                          <a:ea typeface="Hiragino Kaku Gothic Std W8" panose="020B0800000000000000" pitchFamily="34" charset="-128"/>
                        </a:rPr>
                        <a:t> – Bringing back to an original state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behind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plaque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shouting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donated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24870539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2301202"/>
            <a:ext cx="9438468" cy="2588217"/>
          </a:xfrm>
          <a:prstGeom prst="rect">
            <a:avLst/>
          </a:prstGeom>
          <a:solidFill>
            <a:schemeClr val="bg1"/>
          </a:solidFill>
          <a:ln w="1206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Teaching Resource</a:t>
            </a:r>
          </a:p>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Section</a:t>
            </a:r>
          </a:p>
          <a:p>
            <a:pPr algn="ctr"/>
            <a:endParaRPr lang="en-US" sz="6000" dirty="0">
              <a:solidFill>
                <a:schemeClr val="tx1"/>
              </a:solidFill>
              <a:latin typeface="Hiragino Kaku Gothic Std W8" panose="020B0800000000000000" pitchFamily="34" charset="-128"/>
              <a:ea typeface="Hiragino Kaku Gothic Std W8" panose="020B0800000000000000" pitchFamily="34" charset="-128"/>
            </a:endParaRPr>
          </a:p>
        </p:txBody>
      </p:sp>
      <p:pic>
        <p:nvPicPr>
          <p:cNvPr id="3" name="Picture 2">
            <a:extLst>
              <a:ext uri="{FF2B5EF4-FFF2-40B4-BE49-F238E27FC236}">
                <a16:creationId xmlns:a16="http://schemas.microsoft.com/office/drawing/2014/main" id="{6AD428AF-93F9-9144-81D6-F87B4C7515C5}"/>
              </a:ext>
            </a:extLst>
          </p:cNvPr>
          <p:cNvPicPr>
            <a:picLocks noChangeAspect="1"/>
          </p:cNvPicPr>
          <p:nvPr/>
        </p:nvPicPr>
        <p:blipFill rotWithShape="1">
          <a:blip r:embed="rId2"/>
          <a:srcRect b="2920"/>
          <a:stretch/>
        </p:blipFill>
        <p:spPr>
          <a:xfrm>
            <a:off x="7365614" y="6408183"/>
            <a:ext cx="2306620" cy="315058"/>
          </a:xfrm>
          <a:prstGeom prst="rect">
            <a:avLst/>
          </a:prstGeom>
        </p:spPr>
      </p:pic>
    </p:spTree>
    <p:extLst>
      <p:ext uri="{BB962C8B-B14F-4D97-AF65-F5344CB8AC3E}">
        <p14:creationId xmlns:p14="http://schemas.microsoft.com/office/powerpoint/2010/main" val="12897944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1941973"/>
            <a:ext cx="9438468" cy="2588217"/>
          </a:xfrm>
          <a:prstGeom prst="rect">
            <a:avLst/>
          </a:prstGeom>
          <a:solidFill>
            <a:schemeClr val="bg1"/>
          </a:solidFill>
          <a:ln w="1206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Vocabulary Display</a:t>
            </a:r>
          </a:p>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Slips</a:t>
            </a:r>
          </a:p>
          <a:p>
            <a:pPr algn="ctr"/>
            <a:endParaRPr lang="en-US" sz="60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Teach, Print, Cut, Display, Refer, Learn, Embed </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The following words have been chosen from the book to display within the classroom whilst studying this book.</a:t>
            </a:r>
          </a:p>
        </p:txBody>
      </p:sp>
      <p:pic>
        <p:nvPicPr>
          <p:cNvPr id="14" name="Picture 13">
            <a:extLst>
              <a:ext uri="{FF2B5EF4-FFF2-40B4-BE49-F238E27FC236}">
                <a16:creationId xmlns:a16="http://schemas.microsoft.com/office/drawing/2014/main" id="{FF918C76-A5EE-4D40-985A-5255DDC23E9F}"/>
              </a:ext>
            </a:extLst>
          </p:cNvPr>
          <p:cNvPicPr>
            <a:picLocks noChangeAspect="1"/>
          </p:cNvPicPr>
          <p:nvPr/>
        </p:nvPicPr>
        <p:blipFill rotWithShape="1">
          <a:blip r:embed="rId2"/>
          <a:srcRect b="2920"/>
          <a:stretch/>
        </p:blipFill>
        <p:spPr>
          <a:xfrm>
            <a:off x="7365614" y="6408183"/>
            <a:ext cx="2306620" cy="315058"/>
          </a:xfrm>
          <a:prstGeom prst="rect">
            <a:avLst/>
          </a:prstGeom>
        </p:spPr>
      </p:pic>
    </p:spTree>
    <p:extLst>
      <p:ext uri="{BB962C8B-B14F-4D97-AF65-F5344CB8AC3E}">
        <p14:creationId xmlns:p14="http://schemas.microsoft.com/office/powerpoint/2010/main" val="32795366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ricocheted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blustered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27809495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restoring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enlightening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39661271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eager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luminous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2687711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55EBE07-2804-124E-9BA9-BB9ACAC04E9F}"/>
              </a:ext>
            </a:extLst>
          </p:cNvPr>
          <p:cNvSpPr txBox="1"/>
          <p:nvPr/>
        </p:nvSpPr>
        <p:spPr>
          <a:xfrm>
            <a:off x="295142" y="923358"/>
            <a:ext cx="9285668" cy="2246769"/>
          </a:xfrm>
          <a:prstGeom prst="rect">
            <a:avLst/>
          </a:prstGeom>
          <a:noFill/>
        </p:spPr>
        <p:txBody>
          <a:bodyPr wrap="square" rtlCol="0">
            <a:spAutoFit/>
          </a:bodyPr>
          <a:lstStyle/>
          <a:p>
            <a:pPr algn="ctr"/>
            <a:r>
              <a:rPr lang="en-US" sz="1400" dirty="0">
                <a:latin typeface="Gill Sans MT" panose="020B0502020104020203" pitchFamily="34" charset="77"/>
              </a:rPr>
              <a:t>The </a:t>
            </a:r>
            <a:r>
              <a:rPr lang="en-US" sz="1400" b="1" u="sng" dirty="0">
                <a:solidFill>
                  <a:srgbClr val="FF0000"/>
                </a:solidFill>
                <a:latin typeface="Gill Sans MT" panose="020B0502020104020203" pitchFamily="34" charset="77"/>
              </a:rPr>
              <a:t>Vocabu-Library</a:t>
            </a:r>
            <a:r>
              <a:rPr lang="en-US" sz="1400" dirty="0">
                <a:latin typeface="Gill Sans MT" panose="020B0502020104020203" pitchFamily="34" charset="77"/>
              </a:rPr>
              <a:t> resource from Vocabulary Ninja is a comprehensive vocabulary resource designed to unpick and explain the vocabulary found within classic and modern children’s literature.  Each pack carefully analyses the vocabulary used by authors, chapter by chapter, then provides an explanation of these unfamiliar or meaning-rich words in context. By providing a contextual explanation rather than just a standard definition, we can better help children understand the stories we are sharing with them and widen their vocabulary. </a:t>
            </a:r>
          </a:p>
          <a:p>
            <a:pPr algn="ctr"/>
            <a:endParaRPr lang="en-US" sz="1400" dirty="0">
              <a:latin typeface="Gill Sans MT" panose="020B0502020104020203" pitchFamily="34" charset="77"/>
            </a:endParaRPr>
          </a:p>
          <a:p>
            <a:pPr algn="ctr"/>
            <a:r>
              <a:rPr lang="en-US" sz="1400" dirty="0">
                <a:latin typeface="Gill Sans MT" panose="020B0502020104020203" pitchFamily="34" charset="77"/>
              </a:rPr>
              <a:t>The pack even goes a step further by offering a selection of resources and activities at the end of the pack to support teachers in the classroom. These resources will encourage and support pupils to explore unknown vocabulary, classify tiered vocabulary independently, explore the wider application of newly acquired vocabulary and enhance classroom vocabulary display which ultimately leads to improved retention.</a:t>
            </a:r>
          </a:p>
        </p:txBody>
      </p:sp>
      <p:graphicFrame>
        <p:nvGraphicFramePr>
          <p:cNvPr id="5" name="Diagram 4">
            <a:extLst>
              <a:ext uri="{FF2B5EF4-FFF2-40B4-BE49-F238E27FC236}">
                <a16:creationId xmlns:a16="http://schemas.microsoft.com/office/drawing/2014/main" id="{8C83D064-D632-524B-AF32-031A9448025F}"/>
              </a:ext>
            </a:extLst>
          </p:cNvPr>
          <p:cNvGraphicFramePr/>
          <p:nvPr>
            <p:extLst>
              <p:ext uri="{D42A27DB-BD31-4B8C-83A1-F6EECF244321}">
                <p14:modId xmlns:p14="http://schemas.microsoft.com/office/powerpoint/2010/main" val="3083012896"/>
              </p:ext>
            </p:extLst>
          </p:nvPr>
        </p:nvGraphicFramePr>
        <p:xfrm>
          <a:off x="5760434" y="3075038"/>
          <a:ext cx="3835400" cy="33572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a:extLst>
              <a:ext uri="{FF2B5EF4-FFF2-40B4-BE49-F238E27FC236}">
                <a16:creationId xmlns:a16="http://schemas.microsoft.com/office/drawing/2014/main" id="{25B4C99D-5451-9144-B597-00320E978161}"/>
              </a:ext>
            </a:extLst>
          </p:cNvPr>
          <p:cNvSpPr/>
          <p:nvPr/>
        </p:nvSpPr>
        <p:spPr>
          <a:xfrm>
            <a:off x="2539646" y="3268222"/>
            <a:ext cx="3835400" cy="87803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a:solidFill>
                  <a:schemeClr val="tx1"/>
                </a:solidFill>
                <a:latin typeface="Gill Sans MT" panose="020B0502020104020203" pitchFamily="34" charset="77"/>
              </a:rPr>
              <a:t>Tier 3 </a:t>
            </a:r>
            <a:r>
              <a:rPr lang="en-US" sz="1200" dirty="0">
                <a:solidFill>
                  <a:schemeClr val="tx1"/>
                </a:solidFill>
                <a:latin typeface="Gill Sans MT" panose="020B0502020104020203" pitchFamily="34" charset="77"/>
              </a:rPr>
              <a:t>words are subject specific words that will only appear in that context. These would be considered low frequency.  For example: </a:t>
            </a:r>
            <a:r>
              <a:rPr lang="en-US" sz="1200" i="1" dirty="0">
                <a:solidFill>
                  <a:schemeClr val="tx1"/>
                </a:solidFill>
                <a:latin typeface="Gill Sans MT" panose="020B0502020104020203" pitchFamily="34" charset="77"/>
              </a:rPr>
              <a:t>photosynthesis, cardiovascular, isotope, pumice,  bubonic etc.</a:t>
            </a:r>
          </a:p>
        </p:txBody>
      </p:sp>
      <p:sp>
        <p:nvSpPr>
          <p:cNvPr id="7" name="Rectangle 6">
            <a:extLst>
              <a:ext uri="{FF2B5EF4-FFF2-40B4-BE49-F238E27FC236}">
                <a16:creationId xmlns:a16="http://schemas.microsoft.com/office/drawing/2014/main" id="{0C1615A9-78EF-8A4B-B4B0-A30DC11892FB}"/>
              </a:ext>
            </a:extLst>
          </p:cNvPr>
          <p:cNvSpPr/>
          <p:nvPr/>
        </p:nvSpPr>
        <p:spPr>
          <a:xfrm>
            <a:off x="2539646" y="4266423"/>
            <a:ext cx="3554569" cy="1002405"/>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1200" b="1" dirty="0">
                <a:solidFill>
                  <a:schemeClr val="tx1"/>
                </a:solidFill>
                <a:latin typeface="Gill Sans MT" panose="020B0502020104020203" pitchFamily="34" charset="77"/>
              </a:rPr>
              <a:t>Tier 2 </a:t>
            </a:r>
            <a:r>
              <a:rPr lang="en-US" sz="1200" dirty="0">
                <a:solidFill>
                  <a:schemeClr val="tx1"/>
                </a:solidFill>
                <a:latin typeface="Gill Sans MT" panose="020B0502020104020203" pitchFamily="34" charset="77"/>
              </a:rPr>
              <a:t>words are found in many content area, are high frequency but often require an element of teaching. Cross-curricular and crucial for widening understanding. For example:  </a:t>
            </a:r>
            <a:r>
              <a:rPr lang="en-US" sz="1200" i="1" dirty="0">
                <a:solidFill>
                  <a:schemeClr val="tx1"/>
                </a:solidFill>
                <a:latin typeface="Gill Sans MT" panose="020B0502020104020203" pitchFamily="34" charset="77"/>
              </a:rPr>
              <a:t>hilarious, endure, arrange, exclude, react, concentrate, secure etc.</a:t>
            </a:r>
          </a:p>
        </p:txBody>
      </p:sp>
      <p:sp>
        <p:nvSpPr>
          <p:cNvPr id="8" name="Rectangle 7">
            <a:extLst>
              <a:ext uri="{FF2B5EF4-FFF2-40B4-BE49-F238E27FC236}">
                <a16:creationId xmlns:a16="http://schemas.microsoft.com/office/drawing/2014/main" id="{EA82841F-FC0E-FA43-A0D0-0C429997770E}"/>
              </a:ext>
            </a:extLst>
          </p:cNvPr>
          <p:cNvSpPr/>
          <p:nvPr/>
        </p:nvSpPr>
        <p:spPr>
          <a:xfrm>
            <a:off x="2524261" y="5384525"/>
            <a:ext cx="3169992" cy="1002405"/>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sz="1200" b="1" dirty="0">
                <a:solidFill>
                  <a:schemeClr val="tx1"/>
                </a:solidFill>
                <a:latin typeface="Gill Sans MT" panose="020B0502020104020203" pitchFamily="34" charset="77"/>
              </a:rPr>
              <a:t>Tier 1 </a:t>
            </a:r>
            <a:r>
              <a:rPr lang="en-US" sz="1200" dirty="0">
                <a:solidFill>
                  <a:schemeClr val="tx1"/>
                </a:solidFill>
                <a:latin typeface="Gill Sans MT" panose="020B0502020104020203" pitchFamily="34" charset="77"/>
              </a:rPr>
              <a:t>words are everyday words that we use in speech and communication. These words rarely need any teaching and are learned through conversation. For example:  </a:t>
            </a:r>
            <a:r>
              <a:rPr lang="en-US" sz="1200" i="1" dirty="0">
                <a:solidFill>
                  <a:schemeClr val="tx1"/>
                </a:solidFill>
                <a:latin typeface="Gill Sans MT" panose="020B0502020104020203" pitchFamily="34" charset="77"/>
              </a:rPr>
              <a:t>happy, sad, hungry, scared, run, play etc.</a:t>
            </a:r>
          </a:p>
        </p:txBody>
      </p:sp>
      <p:cxnSp>
        <p:nvCxnSpPr>
          <p:cNvPr id="10" name="Straight Arrow Connector 9">
            <a:extLst>
              <a:ext uri="{FF2B5EF4-FFF2-40B4-BE49-F238E27FC236}">
                <a16:creationId xmlns:a16="http://schemas.microsoft.com/office/drawing/2014/main" id="{22881A47-08DB-ED4F-9C72-547DE39A94AC}"/>
              </a:ext>
            </a:extLst>
          </p:cNvPr>
          <p:cNvCxnSpPr>
            <a:stCxn id="6" idx="3"/>
          </p:cNvCxnSpPr>
          <p:nvPr/>
        </p:nvCxnSpPr>
        <p:spPr>
          <a:xfrm>
            <a:off x="6375046" y="3707237"/>
            <a:ext cx="914396"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2" name="Straight Arrow Connector 11">
            <a:extLst>
              <a:ext uri="{FF2B5EF4-FFF2-40B4-BE49-F238E27FC236}">
                <a16:creationId xmlns:a16="http://schemas.microsoft.com/office/drawing/2014/main" id="{AC2B3BCE-1399-9C46-8C19-0A63A899619C}"/>
              </a:ext>
            </a:extLst>
          </p:cNvPr>
          <p:cNvCxnSpPr/>
          <p:nvPr/>
        </p:nvCxnSpPr>
        <p:spPr>
          <a:xfrm>
            <a:off x="6094215" y="4753644"/>
            <a:ext cx="577041" cy="0"/>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cxnSp>
        <p:nvCxnSpPr>
          <p:cNvPr id="14" name="Straight Arrow Connector 13">
            <a:extLst>
              <a:ext uri="{FF2B5EF4-FFF2-40B4-BE49-F238E27FC236}">
                <a16:creationId xmlns:a16="http://schemas.microsoft.com/office/drawing/2014/main" id="{5DF9BA1A-DE3D-714F-BB7A-ECCB7251EE8F}"/>
              </a:ext>
            </a:extLst>
          </p:cNvPr>
          <p:cNvCxnSpPr>
            <a:stCxn id="8" idx="3"/>
          </p:cNvCxnSpPr>
          <p:nvPr/>
        </p:nvCxnSpPr>
        <p:spPr>
          <a:xfrm flipV="1">
            <a:off x="5694253" y="5885727"/>
            <a:ext cx="399962" cy="1"/>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sp>
        <p:nvSpPr>
          <p:cNvPr id="15" name="TextBox 14">
            <a:extLst>
              <a:ext uri="{FF2B5EF4-FFF2-40B4-BE49-F238E27FC236}">
                <a16:creationId xmlns:a16="http://schemas.microsoft.com/office/drawing/2014/main" id="{67756615-A00B-6B4A-9EED-D2C04FC8BB22}"/>
              </a:ext>
            </a:extLst>
          </p:cNvPr>
          <p:cNvSpPr txBox="1"/>
          <p:nvPr/>
        </p:nvSpPr>
        <p:spPr>
          <a:xfrm>
            <a:off x="191958" y="3339097"/>
            <a:ext cx="2266122" cy="3093154"/>
          </a:xfrm>
          <a:prstGeom prst="rect">
            <a:avLst/>
          </a:prstGeom>
          <a:noFill/>
        </p:spPr>
        <p:txBody>
          <a:bodyPr wrap="square" rtlCol="0">
            <a:spAutoFit/>
          </a:bodyPr>
          <a:lstStyle/>
          <a:p>
            <a:pPr algn="ctr"/>
            <a:r>
              <a:rPr lang="en-US" sz="1300" b="1" u="sng" dirty="0">
                <a:latin typeface="Gill Sans MT" panose="020B0502020104020203" pitchFamily="34" charset="77"/>
              </a:rPr>
              <a:t>Tiered Vocabulary</a:t>
            </a:r>
            <a:endParaRPr lang="en-US" sz="1300" dirty="0">
              <a:latin typeface="Gill Sans MT" panose="020B0502020104020203" pitchFamily="34" charset="77"/>
            </a:endParaRPr>
          </a:p>
          <a:p>
            <a:pPr algn="ctr"/>
            <a:r>
              <a:rPr lang="en-US" sz="1300" dirty="0">
                <a:latin typeface="Gill Sans MT" panose="020B0502020104020203" pitchFamily="34" charset="77"/>
              </a:rPr>
              <a:t>The Vocabu-Library resource also identifies examples of tier1, tier 2 and tier 3 vocabulary found within each chapter of a book.</a:t>
            </a:r>
          </a:p>
          <a:p>
            <a:pPr algn="ctr"/>
            <a:r>
              <a:rPr lang="en-US" sz="1300" dirty="0">
                <a:latin typeface="Gill Sans MT" panose="020B0502020104020203" pitchFamily="34" charset="77"/>
              </a:rPr>
              <a:t>For teachers this can be especially important as it offers an opportunity to assess and discuss the understanding of the tier 2 words in particular. These words are crucial in developing cross-curricular understanding and in promoting pupil independence.</a:t>
            </a:r>
          </a:p>
        </p:txBody>
      </p:sp>
      <p:pic>
        <p:nvPicPr>
          <p:cNvPr id="18" name="Picture 17">
            <a:extLst>
              <a:ext uri="{FF2B5EF4-FFF2-40B4-BE49-F238E27FC236}">
                <a16:creationId xmlns:a16="http://schemas.microsoft.com/office/drawing/2014/main" id="{72100460-25B5-C94B-B953-7E2B59BA7363}"/>
              </a:ext>
            </a:extLst>
          </p:cNvPr>
          <p:cNvPicPr>
            <a:picLocks noChangeAspect="1"/>
          </p:cNvPicPr>
          <p:nvPr/>
        </p:nvPicPr>
        <p:blipFill>
          <a:blip r:embed="rId7"/>
          <a:stretch>
            <a:fillRect/>
          </a:stretch>
        </p:blipFill>
        <p:spPr>
          <a:xfrm rot="20292402" flipH="1">
            <a:off x="8082115" y="4173524"/>
            <a:ext cx="2354613" cy="2629556"/>
          </a:xfrm>
          <a:prstGeom prst="rect">
            <a:avLst/>
          </a:prstGeom>
        </p:spPr>
      </p:pic>
      <p:pic>
        <p:nvPicPr>
          <p:cNvPr id="19" name="Picture 18">
            <a:extLst>
              <a:ext uri="{FF2B5EF4-FFF2-40B4-BE49-F238E27FC236}">
                <a16:creationId xmlns:a16="http://schemas.microsoft.com/office/drawing/2014/main" id="{AA304721-4E77-7642-9129-C4D0C02A7531}"/>
              </a:ext>
            </a:extLst>
          </p:cNvPr>
          <p:cNvPicPr>
            <a:picLocks noChangeAspect="1"/>
          </p:cNvPicPr>
          <p:nvPr/>
        </p:nvPicPr>
        <p:blipFill rotWithShape="1">
          <a:blip r:embed="rId8"/>
          <a:srcRect b="2920"/>
          <a:stretch/>
        </p:blipFill>
        <p:spPr>
          <a:xfrm>
            <a:off x="1877922" y="101202"/>
            <a:ext cx="6120107" cy="835936"/>
          </a:xfrm>
          <a:prstGeom prst="rect">
            <a:avLst/>
          </a:prstGeom>
        </p:spPr>
      </p:pic>
    </p:spTree>
    <p:extLst>
      <p:ext uri="{BB962C8B-B14F-4D97-AF65-F5344CB8AC3E}">
        <p14:creationId xmlns:p14="http://schemas.microsoft.com/office/powerpoint/2010/main" val="41599392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perpetual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enlightening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37708562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prime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unravelled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39157489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triumphant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whirring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24123763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defend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tolerated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35275645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eavesdrop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smothering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21290507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abode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winced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12229307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flitting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pudgy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35061552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cease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aspiring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23588783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inspire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detour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29268966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sabotage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confiscate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3222567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1758419899"/>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1</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Two Snakes and the School Soup</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1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 installed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Placed in position ready for use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baboon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monkey with large teeth that lives on the ground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menace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threat or danger likely to do harm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swat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Hit something with a blow from a flat object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equations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mathematical calculation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scowl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An angry facial expression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pout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An expression pushing the bottom lip forwards to signify annoyance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manga</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Japanese graphic novels and cartoons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dinner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veins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Solar system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sabotage </a:t>
                      </a:r>
                      <a:r>
                        <a:rPr lang="en-US" sz="1400" dirty="0">
                          <a:latin typeface="Gill Sans MT" panose="020B0502020104020203" pitchFamily="34" charset="77"/>
                          <a:ea typeface="Hiragino Kaku Gothic Std W8" panose="020B0800000000000000" pitchFamily="34" charset="-128"/>
                        </a:rPr>
                        <a:t>– deliberately destroy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thing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plonking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weird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slumped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24643212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menace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yelping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36444003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penniless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priceless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10831920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plunging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prowling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8058260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tatty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clarified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4013623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1941973"/>
            <a:ext cx="9438468" cy="2588217"/>
          </a:xfrm>
          <a:prstGeom prst="rect">
            <a:avLst/>
          </a:prstGeom>
          <a:solidFill>
            <a:schemeClr val="bg1"/>
          </a:solidFill>
          <a:ln w="1206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VOCABULARY A-Z</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As the book is read, pupils can record key vocabulary in an alphabetical order.</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Limit the pupils to one word per box or let them accumulate as many words as possible.</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This can be a fabulous resource to support writing, providing a key reference point for pupils.</a:t>
            </a:r>
          </a:p>
        </p:txBody>
      </p:sp>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Tree>
    <p:extLst>
      <p:ext uri="{BB962C8B-B14F-4D97-AF65-F5344CB8AC3E}">
        <p14:creationId xmlns:p14="http://schemas.microsoft.com/office/powerpoint/2010/main" val="5545928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3F92DD8A-D952-EB4D-940B-66B4807DE8AA}"/>
              </a:ext>
            </a:extLst>
          </p:cNvPr>
          <p:cNvGraphicFramePr>
            <a:graphicFrameLocks noGrp="1"/>
          </p:cNvGraphicFramePr>
          <p:nvPr>
            <p:extLst>
              <p:ext uri="{D42A27DB-BD31-4B8C-83A1-F6EECF244321}">
                <p14:modId xmlns:p14="http://schemas.microsoft.com/office/powerpoint/2010/main" val="655109573"/>
              </p:ext>
            </p:extLst>
          </p:nvPr>
        </p:nvGraphicFramePr>
        <p:xfrm>
          <a:off x="353828" y="525917"/>
          <a:ext cx="9279270" cy="6045004"/>
        </p:xfrm>
        <a:graphic>
          <a:graphicData uri="http://schemas.openxmlformats.org/drawingml/2006/table">
            <a:tbl>
              <a:tblPr firstRow="1" bandRow="1">
                <a:tableStyleId>{5940675A-B579-460E-94D1-54222C63F5DA}</a:tableStyleId>
              </a:tblPr>
              <a:tblGrid>
                <a:gridCol w="1546545">
                  <a:extLst>
                    <a:ext uri="{9D8B030D-6E8A-4147-A177-3AD203B41FA5}">
                      <a16:colId xmlns:a16="http://schemas.microsoft.com/office/drawing/2014/main" val="1317294901"/>
                    </a:ext>
                  </a:extLst>
                </a:gridCol>
                <a:gridCol w="1546545">
                  <a:extLst>
                    <a:ext uri="{9D8B030D-6E8A-4147-A177-3AD203B41FA5}">
                      <a16:colId xmlns:a16="http://schemas.microsoft.com/office/drawing/2014/main" val="1948146397"/>
                    </a:ext>
                  </a:extLst>
                </a:gridCol>
                <a:gridCol w="1546545">
                  <a:extLst>
                    <a:ext uri="{9D8B030D-6E8A-4147-A177-3AD203B41FA5}">
                      <a16:colId xmlns:a16="http://schemas.microsoft.com/office/drawing/2014/main" val="3902364983"/>
                    </a:ext>
                  </a:extLst>
                </a:gridCol>
                <a:gridCol w="1546545">
                  <a:extLst>
                    <a:ext uri="{9D8B030D-6E8A-4147-A177-3AD203B41FA5}">
                      <a16:colId xmlns:a16="http://schemas.microsoft.com/office/drawing/2014/main" val="1819730157"/>
                    </a:ext>
                  </a:extLst>
                </a:gridCol>
                <a:gridCol w="1546545">
                  <a:extLst>
                    <a:ext uri="{9D8B030D-6E8A-4147-A177-3AD203B41FA5}">
                      <a16:colId xmlns:a16="http://schemas.microsoft.com/office/drawing/2014/main" val="2080197721"/>
                    </a:ext>
                  </a:extLst>
                </a:gridCol>
                <a:gridCol w="1546545">
                  <a:extLst>
                    <a:ext uri="{9D8B030D-6E8A-4147-A177-3AD203B41FA5}">
                      <a16:colId xmlns:a16="http://schemas.microsoft.com/office/drawing/2014/main" val="609954028"/>
                    </a:ext>
                  </a:extLst>
                </a:gridCol>
              </a:tblGrid>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a</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b</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c</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d</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e</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f</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21525878"/>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g</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h</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i</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j</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k</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l</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321255"/>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m</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n</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o</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p</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q</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r</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50319057"/>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s</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t</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u</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v</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w</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x, y, z</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96222964"/>
                  </a:ext>
                </a:extLst>
              </a:tr>
            </a:tbl>
          </a:graphicData>
        </a:graphic>
      </p:graphicFrame>
      <p:pic>
        <p:nvPicPr>
          <p:cNvPr id="5" name="Picture 4">
            <a:extLst>
              <a:ext uri="{FF2B5EF4-FFF2-40B4-BE49-F238E27FC236}">
                <a16:creationId xmlns:a16="http://schemas.microsoft.com/office/drawing/2014/main" id="{9014350A-E6EA-7940-A9C9-D142CE673A59}"/>
              </a:ext>
            </a:extLst>
          </p:cNvPr>
          <p:cNvPicPr>
            <a:picLocks noChangeAspect="1"/>
          </p:cNvPicPr>
          <p:nvPr/>
        </p:nvPicPr>
        <p:blipFill rotWithShape="1">
          <a:blip r:embed="rId2"/>
          <a:srcRect b="2920"/>
          <a:stretch/>
        </p:blipFill>
        <p:spPr>
          <a:xfrm>
            <a:off x="7278210" y="178201"/>
            <a:ext cx="2306620" cy="315058"/>
          </a:xfrm>
          <a:prstGeom prst="rect">
            <a:avLst/>
          </a:prstGeom>
        </p:spPr>
      </p:pic>
      <p:sp>
        <p:nvSpPr>
          <p:cNvPr id="6" name="TextBox 5">
            <a:extLst>
              <a:ext uri="{FF2B5EF4-FFF2-40B4-BE49-F238E27FC236}">
                <a16:creationId xmlns:a16="http://schemas.microsoft.com/office/drawing/2014/main" id="{FB7130DD-7E47-B642-AA48-7B8C6EE949E3}"/>
              </a:ext>
            </a:extLst>
          </p:cNvPr>
          <p:cNvSpPr txBox="1"/>
          <p:nvPr/>
        </p:nvSpPr>
        <p:spPr>
          <a:xfrm>
            <a:off x="353828" y="194530"/>
            <a:ext cx="2299027" cy="369332"/>
          </a:xfrm>
          <a:prstGeom prst="rect">
            <a:avLst/>
          </a:prstGeom>
          <a:noFill/>
        </p:spPr>
        <p:txBody>
          <a:bodyPr wrap="none" rtlCol="0">
            <a:spAutoFit/>
          </a:bodyPr>
          <a:lstStyle/>
          <a:p>
            <a:r>
              <a:rPr lang="en-US" dirty="0">
                <a:latin typeface="Hiragino Kaku Gothic Std W8" panose="020B0800000000000000" pitchFamily="34" charset="-128"/>
                <a:ea typeface="Hiragino Kaku Gothic Std W8" panose="020B0800000000000000" pitchFamily="34" charset="-128"/>
              </a:rPr>
              <a:t>Vocabulary A-Z</a:t>
            </a:r>
          </a:p>
        </p:txBody>
      </p:sp>
    </p:spTree>
    <p:extLst>
      <p:ext uri="{BB962C8B-B14F-4D97-AF65-F5344CB8AC3E}">
        <p14:creationId xmlns:p14="http://schemas.microsoft.com/office/powerpoint/2010/main" val="28379651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3F92DD8A-D952-EB4D-940B-66B4807DE8AA}"/>
              </a:ext>
            </a:extLst>
          </p:cNvPr>
          <p:cNvGraphicFramePr>
            <a:graphicFrameLocks noGrp="1"/>
          </p:cNvGraphicFramePr>
          <p:nvPr/>
        </p:nvGraphicFramePr>
        <p:xfrm>
          <a:off x="353828" y="525917"/>
          <a:ext cx="9279270" cy="6045004"/>
        </p:xfrm>
        <a:graphic>
          <a:graphicData uri="http://schemas.openxmlformats.org/drawingml/2006/table">
            <a:tbl>
              <a:tblPr firstRow="1" bandRow="1">
                <a:tableStyleId>{5940675A-B579-460E-94D1-54222C63F5DA}</a:tableStyleId>
              </a:tblPr>
              <a:tblGrid>
                <a:gridCol w="1546545">
                  <a:extLst>
                    <a:ext uri="{9D8B030D-6E8A-4147-A177-3AD203B41FA5}">
                      <a16:colId xmlns:a16="http://schemas.microsoft.com/office/drawing/2014/main" val="1317294901"/>
                    </a:ext>
                  </a:extLst>
                </a:gridCol>
                <a:gridCol w="1546545">
                  <a:extLst>
                    <a:ext uri="{9D8B030D-6E8A-4147-A177-3AD203B41FA5}">
                      <a16:colId xmlns:a16="http://schemas.microsoft.com/office/drawing/2014/main" val="1948146397"/>
                    </a:ext>
                  </a:extLst>
                </a:gridCol>
                <a:gridCol w="1546545">
                  <a:extLst>
                    <a:ext uri="{9D8B030D-6E8A-4147-A177-3AD203B41FA5}">
                      <a16:colId xmlns:a16="http://schemas.microsoft.com/office/drawing/2014/main" val="3902364983"/>
                    </a:ext>
                  </a:extLst>
                </a:gridCol>
                <a:gridCol w="1546545">
                  <a:extLst>
                    <a:ext uri="{9D8B030D-6E8A-4147-A177-3AD203B41FA5}">
                      <a16:colId xmlns:a16="http://schemas.microsoft.com/office/drawing/2014/main" val="1819730157"/>
                    </a:ext>
                  </a:extLst>
                </a:gridCol>
                <a:gridCol w="1546545">
                  <a:extLst>
                    <a:ext uri="{9D8B030D-6E8A-4147-A177-3AD203B41FA5}">
                      <a16:colId xmlns:a16="http://schemas.microsoft.com/office/drawing/2014/main" val="2080197721"/>
                    </a:ext>
                  </a:extLst>
                </a:gridCol>
                <a:gridCol w="1546545">
                  <a:extLst>
                    <a:ext uri="{9D8B030D-6E8A-4147-A177-3AD203B41FA5}">
                      <a16:colId xmlns:a16="http://schemas.microsoft.com/office/drawing/2014/main" val="609954028"/>
                    </a:ext>
                  </a:extLst>
                </a:gridCol>
              </a:tblGrid>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A</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B</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C</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D</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E</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F</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321525878"/>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G</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H</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I</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J</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K</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L</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66321255"/>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M</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N</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O</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P</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Q</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R</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50319057"/>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S</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T</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U</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V</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W</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X, Y, Z</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296222964"/>
                  </a:ext>
                </a:extLst>
              </a:tr>
            </a:tbl>
          </a:graphicData>
        </a:graphic>
      </p:graphicFrame>
      <p:pic>
        <p:nvPicPr>
          <p:cNvPr id="5" name="Picture 4">
            <a:extLst>
              <a:ext uri="{FF2B5EF4-FFF2-40B4-BE49-F238E27FC236}">
                <a16:creationId xmlns:a16="http://schemas.microsoft.com/office/drawing/2014/main" id="{9014350A-E6EA-7940-A9C9-D142CE673A59}"/>
              </a:ext>
            </a:extLst>
          </p:cNvPr>
          <p:cNvPicPr>
            <a:picLocks noChangeAspect="1"/>
          </p:cNvPicPr>
          <p:nvPr/>
        </p:nvPicPr>
        <p:blipFill rotWithShape="1">
          <a:blip r:embed="rId2"/>
          <a:srcRect b="2920"/>
          <a:stretch/>
        </p:blipFill>
        <p:spPr>
          <a:xfrm>
            <a:off x="7278210" y="178201"/>
            <a:ext cx="2306620" cy="315058"/>
          </a:xfrm>
          <a:prstGeom prst="rect">
            <a:avLst/>
          </a:prstGeom>
        </p:spPr>
      </p:pic>
      <p:sp>
        <p:nvSpPr>
          <p:cNvPr id="6" name="TextBox 5">
            <a:extLst>
              <a:ext uri="{FF2B5EF4-FFF2-40B4-BE49-F238E27FC236}">
                <a16:creationId xmlns:a16="http://schemas.microsoft.com/office/drawing/2014/main" id="{FB7130DD-7E47-B642-AA48-7B8C6EE949E3}"/>
              </a:ext>
            </a:extLst>
          </p:cNvPr>
          <p:cNvSpPr txBox="1"/>
          <p:nvPr/>
        </p:nvSpPr>
        <p:spPr>
          <a:xfrm>
            <a:off x="353828" y="194530"/>
            <a:ext cx="2299027" cy="369332"/>
          </a:xfrm>
          <a:prstGeom prst="rect">
            <a:avLst/>
          </a:prstGeom>
          <a:noFill/>
        </p:spPr>
        <p:txBody>
          <a:bodyPr wrap="none" rtlCol="0">
            <a:spAutoFit/>
          </a:bodyPr>
          <a:lstStyle/>
          <a:p>
            <a:r>
              <a:rPr lang="en-US" dirty="0">
                <a:latin typeface="Hiragino Kaku Gothic Std W8" panose="020B0800000000000000" pitchFamily="34" charset="-128"/>
                <a:ea typeface="Hiragino Kaku Gothic Std W8" panose="020B0800000000000000" pitchFamily="34" charset="-128"/>
              </a:rPr>
              <a:t>Vocabulary A-Z</a:t>
            </a:r>
          </a:p>
        </p:txBody>
      </p:sp>
    </p:spTree>
    <p:extLst>
      <p:ext uri="{BB962C8B-B14F-4D97-AF65-F5344CB8AC3E}">
        <p14:creationId xmlns:p14="http://schemas.microsoft.com/office/powerpoint/2010/main" val="28119573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1941973"/>
            <a:ext cx="9438468" cy="2588217"/>
          </a:xfrm>
          <a:prstGeom prst="rect">
            <a:avLst/>
          </a:prstGeom>
          <a:solidFill>
            <a:schemeClr val="bg1"/>
          </a:solidFill>
          <a:ln w="1206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Tiered Vocabulary</a:t>
            </a:r>
          </a:p>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Pyramid</a:t>
            </a:r>
          </a:p>
          <a:p>
            <a:pPr algn="ctr"/>
            <a:endParaRPr lang="en-US" sz="60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Use the Tiered Vocabulary Pyramid to classify words from a specific part of a text. </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Target the book, a chapter, page, paragraph or even a sentence. </a:t>
            </a:r>
          </a:p>
        </p:txBody>
      </p:sp>
      <p:pic>
        <p:nvPicPr>
          <p:cNvPr id="14" name="Picture 13">
            <a:extLst>
              <a:ext uri="{FF2B5EF4-FFF2-40B4-BE49-F238E27FC236}">
                <a16:creationId xmlns:a16="http://schemas.microsoft.com/office/drawing/2014/main" id="{FF918C76-A5EE-4D40-985A-5255DDC23E9F}"/>
              </a:ext>
            </a:extLst>
          </p:cNvPr>
          <p:cNvPicPr>
            <a:picLocks noChangeAspect="1"/>
          </p:cNvPicPr>
          <p:nvPr/>
        </p:nvPicPr>
        <p:blipFill rotWithShape="1">
          <a:blip r:embed="rId2"/>
          <a:srcRect b="2920"/>
          <a:stretch/>
        </p:blipFill>
        <p:spPr>
          <a:xfrm>
            <a:off x="7365614" y="6408183"/>
            <a:ext cx="2306620" cy="315058"/>
          </a:xfrm>
          <a:prstGeom prst="rect">
            <a:avLst/>
          </a:prstGeom>
        </p:spPr>
      </p:pic>
    </p:spTree>
    <p:extLst>
      <p:ext uri="{BB962C8B-B14F-4D97-AF65-F5344CB8AC3E}">
        <p14:creationId xmlns:p14="http://schemas.microsoft.com/office/powerpoint/2010/main" val="48326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4B796AD-92F8-B047-BC7C-67408E6E1CA2}"/>
              </a:ext>
            </a:extLst>
          </p:cNvPr>
          <p:cNvGraphicFramePr/>
          <p:nvPr/>
        </p:nvGraphicFramePr>
        <p:xfrm>
          <a:off x="583096" y="940904"/>
          <a:ext cx="9117494" cy="579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5075AF05-876F-D04C-8BE8-01B1B2692AB9}"/>
              </a:ext>
            </a:extLst>
          </p:cNvPr>
          <p:cNvSpPr txBox="1"/>
          <p:nvPr/>
        </p:nvSpPr>
        <p:spPr>
          <a:xfrm>
            <a:off x="74187" y="3375154"/>
            <a:ext cx="1420582" cy="523220"/>
          </a:xfrm>
          <a:prstGeom prst="rect">
            <a:avLst/>
          </a:prstGeom>
          <a:noFill/>
        </p:spPr>
        <p:txBody>
          <a:bodyPr wrap="square" rtlCol="0">
            <a:spAutoFit/>
          </a:bodyPr>
          <a:lstStyle/>
          <a:p>
            <a:r>
              <a:rPr lang="en-US" sz="2800" dirty="0">
                <a:latin typeface="Hiragino Kaku Gothic Std W8" panose="020B0800000000000000" pitchFamily="34" charset="-128"/>
                <a:ea typeface="Hiragino Kaku Gothic Std W8" panose="020B0800000000000000" pitchFamily="34" charset="-128"/>
              </a:rPr>
              <a:t>Tier 2</a:t>
            </a:r>
          </a:p>
        </p:txBody>
      </p:sp>
      <p:sp>
        <p:nvSpPr>
          <p:cNvPr id="6" name="TextBox 5">
            <a:extLst>
              <a:ext uri="{FF2B5EF4-FFF2-40B4-BE49-F238E27FC236}">
                <a16:creationId xmlns:a16="http://schemas.microsoft.com/office/drawing/2014/main" id="{6EAE2F74-55FA-5F4C-9B97-6220612B445E}"/>
              </a:ext>
            </a:extLst>
          </p:cNvPr>
          <p:cNvSpPr txBox="1"/>
          <p:nvPr/>
        </p:nvSpPr>
        <p:spPr>
          <a:xfrm>
            <a:off x="74187" y="5174970"/>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1</a:t>
            </a:r>
          </a:p>
        </p:txBody>
      </p:sp>
      <p:sp>
        <p:nvSpPr>
          <p:cNvPr id="7" name="TextBox 6">
            <a:extLst>
              <a:ext uri="{FF2B5EF4-FFF2-40B4-BE49-F238E27FC236}">
                <a16:creationId xmlns:a16="http://schemas.microsoft.com/office/drawing/2014/main" id="{48CFF10C-9201-0749-B762-56AF539F1C9A}"/>
              </a:ext>
            </a:extLst>
          </p:cNvPr>
          <p:cNvSpPr txBox="1"/>
          <p:nvPr/>
        </p:nvSpPr>
        <p:spPr>
          <a:xfrm>
            <a:off x="74187" y="1712964"/>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3</a:t>
            </a:r>
          </a:p>
        </p:txBody>
      </p:sp>
      <p:cxnSp>
        <p:nvCxnSpPr>
          <p:cNvPr id="9" name="Straight Arrow Connector 8">
            <a:extLst>
              <a:ext uri="{FF2B5EF4-FFF2-40B4-BE49-F238E27FC236}">
                <a16:creationId xmlns:a16="http://schemas.microsoft.com/office/drawing/2014/main" id="{DDEEA3D5-0C28-E645-A4B5-BED1DCFEBE2A}"/>
              </a:ext>
            </a:extLst>
          </p:cNvPr>
          <p:cNvCxnSpPr>
            <a:stCxn id="7" idx="3"/>
          </p:cNvCxnSpPr>
          <p:nvPr/>
        </p:nvCxnSpPr>
        <p:spPr>
          <a:xfrm>
            <a:off x="1494769" y="1974574"/>
            <a:ext cx="2441127"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8DC69C44-27DC-AA4F-8DDD-8222DD110F8F}"/>
              </a:ext>
            </a:extLst>
          </p:cNvPr>
          <p:cNvCxnSpPr>
            <a:cxnSpLocks/>
          </p:cNvCxnSpPr>
          <p:nvPr/>
        </p:nvCxnSpPr>
        <p:spPr>
          <a:xfrm>
            <a:off x="1494769" y="3636764"/>
            <a:ext cx="122056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EAAAB33A-F0E4-9140-8F09-3EF77735BC0C}"/>
              </a:ext>
            </a:extLst>
          </p:cNvPr>
          <p:cNvSpPr txBox="1"/>
          <p:nvPr/>
        </p:nvSpPr>
        <p:spPr>
          <a:xfrm>
            <a:off x="2266121" y="143304"/>
            <a:ext cx="5965095" cy="523220"/>
          </a:xfrm>
          <a:prstGeom prst="rect">
            <a:avLst/>
          </a:prstGeom>
          <a:noFill/>
        </p:spPr>
        <p:txBody>
          <a:bodyPr wrap="none" rtlCol="0">
            <a:spAutoFit/>
          </a:bodyPr>
          <a:lstStyle/>
          <a:p>
            <a:r>
              <a:rPr lang="en-US" sz="2800" dirty="0">
                <a:solidFill>
                  <a:srgbClr val="00B0F0"/>
                </a:solidFill>
                <a:latin typeface="Hiragino Kaku Gothic Std W8" panose="020B0800000000000000" pitchFamily="34" charset="-128"/>
                <a:ea typeface="Hiragino Kaku Gothic Std W8" panose="020B0800000000000000" pitchFamily="34" charset="-128"/>
              </a:rPr>
              <a:t>Tiered Vocabulary Pyramid</a:t>
            </a:r>
          </a:p>
        </p:txBody>
      </p:sp>
      <p:sp>
        <p:nvSpPr>
          <p:cNvPr id="16" name="Rectangle 15">
            <a:extLst>
              <a:ext uri="{FF2B5EF4-FFF2-40B4-BE49-F238E27FC236}">
                <a16:creationId xmlns:a16="http://schemas.microsoft.com/office/drawing/2014/main" id="{3D0A30FA-EF98-1F43-9C06-90BEC586E73D}"/>
              </a:ext>
            </a:extLst>
          </p:cNvPr>
          <p:cNvSpPr/>
          <p:nvPr/>
        </p:nvSpPr>
        <p:spPr>
          <a:xfrm>
            <a:off x="185530" y="685679"/>
            <a:ext cx="4161183" cy="91783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400" b="1" dirty="0">
                <a:solidFill>
                  <a:schemeClr val="tx1"/>
                </a:solidFill>
                <a:latin typeface="Gill Sans MT" panose="020B0502020104020203" pitchFamily="34" charset="77"/>
              </a:rPr>
              <a:t>Targeted Book, Chapter, Page or Paragraph: </a:t>
            </a:r>
          </a:p>
        </p:txBody>
      </p:sp>
      <p:sp>
        <p:nvSpPr>
          <p:cNvPr id="19" name="TextBox 18">
            <a:extLst>
              <a:ext uri="{FF2B5EF4-FFF2-40B4-BE49-F238E27FC236}">
                <a16:creationId xmlns:a16="http://schemas.microsoft.com/office/drawing/2014/main" id="{AE3068B4-885F-DE43-A3D1-42665CB93A36}"/>
              </a:ext>
            </a:extLst>
          </p:cNvPr>
          <p:cNvSpPr txBox="1"/>
          <p:nvPr/>
        </p:nvSpPr>
        <p:spPr>
          <a:xfrm>
            <a:off x="5753691" y="710071"/>
            <a:ext cx="3569213" cy="461665"/>
          </a:xfrm>
          <a:prstGeom prst="rect">
            <a:avLst/>
          </a:prstGeom>
          <a:noFill/>
        </p:spPr>
        <p:txBody>
          <a:bodyPr wrap="square" rtlCol="0">
            <a:spAutoFit/>
          </a:bodyPr>
          <a:lstStyle/>
          <a:p>
            <a:pPr algn="ctr"/>
            <a:r>
              <a:rPr lang="en-US" sz="1200" b="1" dirty="0">
                <a:latin typeface="Gill Sans MT" panose="020B0502020104020203" pitchFamily="34" charset="77"/>
              </a:rPr>
              <a:t>Task 1</a:t>
            </a:r>
            <a:r>
              <a:rPr lang="en-US" sz="1200" dirty="0">
                <a:latin typeface="Gill Sans MT" panose="020B0502020104020203" pitchFamily="34" charset="77"/>
              </a:rPr>
              <a:t>: Scan your chosen piece of text for tier 1, tier 2 and tier 3 vocabulary.  </a:t>
            </a:r>
          </a:p>
        </p:txBody>
      </p:sp>
      <p:sp>
        <p:nvSpPr>
          <p:cNvPr id="20" name="Right Triangle 19">
            <a:extLst>
              <a:ext uri="{FF2B5EF4-FFF2-40B4-BE49-F238E27FC236}">
                <a16:creationId xmlns:a16="http://schemas.microsoft.com/office/drawing/2014/main" id="{3F260616-1818-F94D-843F-C07D7140B7AA}"/>
              </a:ext>
            </a:extLst>
          </p:cNvPr>
          <p:cNvSpPr/>
          <p:nvPr/>
        </p:nvSpPr>
        <p:spPr>
          <a:xfrm rot="10800000">
            <a:off x="5970106" y="1402569"/>
            <a:ext cx="3569213" cy="4514507"/>
          </a:xfrm>
          <a:prstGeom prst="r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311401C4-E87B-F449-87D6-C9DA409159BE}"/>
              </a:ext>
            </a:extLst>
          </p:cNvPr>
          <p:cNvSpPr txBox="1"/>
          <p:nvPr/>
        </p:nvSpPr>
        <p:spPr>
          <a:xfrm>
            <a:off x="6050741" y="1402569"/>
            <a:ext cx="3569213" cy="461665"/>
          </a:xfrm>
          <a:prstGeom prst="rect">
            <a:avLst/>
          </a:prstGeom>
          <a:noFill/>
        </p:spPr>
        <p:txBody>
          <a:bodyPr wrap="square" rtlCol="0">
            <a:spAutoFit/>
          </a:bodyPr>
          <a:lstStyle/>
          <a:p>
            <a:pPr algn="ctr"/>
            <a:r>
              <a:rPr lang="en-US" sz="1200" b="1" dirty="0">
                <a:latin typeface="Gill Sans MT" panose="020B0502020104020203" pitchFamily="34" charset="77"/>
              </a:rPr>
              <a:t>Task 2</a:t>
            </a:r>
            <a:r>
              <a:rPr lang="en-US" sz="1200" dirty="0">
                <a:latin typeface="Gill Sans MT" panose="020B0502020104020203" pitchFamily="34" charset="77"/>
              </a:rPr>
              <a:t>: Write a sentence using a tier 2 piece of vocabulary.</a:t>
            </a:r>
          </a:p>
        </p:txBody>
      </p:sp>
      <p:pic>
        <p:nvPicPr>
          <p:cNvPr id="22" name="Picture 21">
            <a:extLst>
              <a:ext uri="{FF2B5EF4-FFF2-40B4-BE49-F238E27FC236}">
                <a16:creationId xmlns:a16="http://schemas.microsoft.com/office/drawing/2014/main" id="{7C79D7B1-FF24-074B-ABEE-74DF83800F91}"/>
              </a:ext>
            </a:extLst>
          </p:cNvPr>
          <p:cNvPicPr>
            <a:picLocks noChangeAspect="1"/>
          </p:cNvPicPr>
          <p:nvPr/>
        </p:nvPicPr>
        <p:blipFill>
          <a:blip r:embed="rId7"/>
          <a:stretch>
            <a:fillRect/>
          </a:stretch>
        </p:blipFill>
        <p:spPr>
          <a:xfrm rot="16200000" flipH="1">
            <a:off x="80270" y="-153089"/>
            <a:ext cx="1137009" cy="1269775"/>
          </a:xfrm>
          <a:prstGeom prst="rect">
            <a:avLst/>
          </a:prstGeom>
        </p:spPr>
      </p:pic>
      <p:pic>
        <p:nvPicPr>
          <p:cNvPr id="23" name="Picture 22">
            <a:extLst>
              <a:ext uri="{FF2B5EF4-FFF2-40B4-BE49-F238E27FC236}">
                <a16:creationId xmlns:a16="http://schemas.microsoft.com/office/drawing/2014/main" id="{44B03D97-3A28-2140-92B2-A63A82F6DEC3}"/>
              </a:ext>
            </a:extLst>
          </p:cNvPr>
          <p:cNvPicPr>
            <a:picLocks noChangeAspect="1"/>
          </p:cNvPicPr>
          <p:nvPr/>
        </p:nvPicPr>
        <p:blipFill rotWithShape="1">
          <a:blip r:embed="rId8"/>
          <a:srcRect b="2920"/>
          <a:stretch/>
        </p:blipFill>
        <p:spPr>
          <a:xfrm>
            <a:off x="7016284" y="6378741"/>
            <a:ext cx="2306620" cy="315058"/>
          </a:xfrm>
          <a:prstGeom prst="rect">
            <a:avLst/>
          </a:prstGeom>
        </p:spPr>
      </p:pic>
    </p:spTree>
    <p:extLst>
      <p:ext uri="{BB962C8B-B14F-4D97-AF65-F5344CB8AC3E}">
        <p14:creationId xmlns:p14="http://schemas.microsoft.com/office/powerpoint/2010/main" val="26598496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4B796AD-92F8-B047-BC7C-67408E6E1CA2}"/>
              </a:ext>
            </a:extLst>
          </p:cNvPr>
          <p:cNvGraphicFramePr/>
          <p:nvPr/>
        </p:nvGraphicFramePr>
        <p:xfrm>
          <a:off x="205410" y="220924"/>
          <a:ext cx="9495180" cy="65111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5075AF05-876F-D04C-8BE8-01B1B2692AB9}"/>
              </a:ext>
            </a:extLst>
          </p:cNvPr>
          <p:cNvSpPr txBox="1"/>
          <p:nvPr/>
        </p:nvSpPr>
        <p:spPr>
          <a:xfrm>
            <a:off x="205410" y="3946864"/>
            <a:ext cx="1420582" cy="523220"/>
          </a:xfrm>
          <a:prstGeom prst="rect">
            <a:avLst/>
          </a:prstGeom>
          <a:noFill/>
        </p:spPr>
        <p:txBody>
          <a:bodyPr wrap="square" rtlCol="0">
            <a:spAutoFit/>
          </a:bodyPr>
          <a:lstStyle/>
          <a:p>
            <a:r>
              <a:rPr lang="en-US" sz="2800" dirty="0">
                <a:latin typeface="Hiragino Kaku Gothic Std W8" panose="020B0800000000000000" pitchFamily="34" charset="-128"/>
                <a:ea typeface="Hiragino Kaku Gothic Std W8" panose="020B0800000000000000" pitchFamily="34" charset="-128"/>
              </a:rPr>
              <a:t>Tier 2</a:t>
            </a:r>
          </a:p>
        </p:txBody>
      </p:sp>
      <p:sp>
        <p:nvSpPr>
          <p:cNvPr id="7" name="TextBox 6">
            <a:extLst>
              <a:ext uri="{FF2B5EF4-FFF2-40B4-BE49-F238E27FC236}">
                <a16:creationId xmlns:a16="http://schemas.microsoft.com/office/drawing/2014/main" id="{48CFF10C-9201-0749-B762-56AF539F1C9A}"/>
              </a:ext>
            </a:extLst>
          </p:cNvPr>
          <p:cNvSpPr txBox="1"/>
          <p:nvPr/>
        </p:nvSpPr>
        <p:spPr>
          <a:xfrm>
            <a:off x="885723" y="1684845"/>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3</a:t>
            </a:r>
          </a:p>
        </p:txBody>
      </p:sp>
      <p:cxnSp>
        <p:nvCxnSpPr>
          <p:cNvPr id="11" name="Straight Arrow Connector 10">
            <a:extLst>
              <a:ext uri="{FF2B5EF4-FFF2-40B4-BE49-F238E27FC236}">
                <a16:creationId xmlns:a16="http://schemas.microsoft.com/office/drawing/2014/main" id="{8DC69C44-27DC-AA4F-8DDD-8222DD110F8F}"/>
              </a:ext>
            </a:extLst>
          </p:cNvPr>
          <p:cNvCxnSpPr>
            <a:cxnSpLocks/>
          </p:cNvCxnSpPr>
          <p:nvPr/>
        </p:nvCxnSpPr>
        <p:spPr>
          <a:xfrm>
            <a:off x="1596014" y="4220295"/>
            <a:ext cx="91858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EAAAB33A-F0E4-9140-8F09-3EF77735BC0C}"/>
              </a:ext>
            </a:extLst>
          </p:cNvPr>
          <p:cNvSpPr txBox="1"/>
          <p:nvPr/>
        </p:nvSpPr>
        <p:spPr>
          <a:xfrm>
            <a:off x="205410" y="220924"/>
            <a:ext cx="4201791" cy="954107"/>
          </a:xfrm>
          <a:prstGeom prst="rect">
            <a:avLst/>
          </a:prstGeom>
          <a:noFill/>
        </p:spPr>
        <p:txBody>
          <a:bodyPr wrap="none" rtlCol="0">
            <a:spAutoFit/>
          </a:bodyPr>
          <a:lstStyle/>
          <a:p>
            <a:r>
              <a:rPr lang="en-US" sz="2800" dirty="0">
                <a:solidFill>
                  <a:srgbClr val="00B0F0"/>
                </a:solidFill>
                <a:latin typeface="Hiragino Kaku Gothic Std W8" panose="020B0800000000000000" pitchFamily="34" charset="-128"/>
                <a:ea typeface="Hiragino Kaku Gothic Std W8" panose="020B0800000000000000" pitchFamily="34" charset="-128"/>
              </a:rPr>
              <a:t>Tiered Vocabulary </a:t>
            </a:r>
          </a:p>
          <a:p>
            <a:r>
              <a:rPr lang="en-US" sz="2800" dirty="0">
                <a:solidFill>
                  <a:srgbClr val="00B0F0"/>
                </a:solidFill>
                <a:latin typeface="Hiragino Kaku Gothic Std W8" panose="020B0800000000000000" pitchFamily="34" charset="-128"/>
                <a:ea typeface="Hiragino Kaku Gothic Std W8" panose="020B0800000000000000" pitchFamily="34" charset="-128"/>
              </a:rPr>
              <a:t>Pyramid</a:t>
            </a:r>
          </a:p>
        </p:txBody>
      </p:sp>
      <p:pic>
        <p:nvPicPr>
          <p:cNvPr id="23" name="Picture 22">
            <a:extLst>
              <a:ext uri="{FF2B5EF4-FFF2-40B4-BE49-F238E27FC236}">
                <a16:creationId xmlns:a16="http://schemas.microsoft.com/office/drawing/2014/main" id="{44B03D97-3A28-2140-92B2-A63A82F6DEC3}"/>
              </a:ext>
            </a:extLst>
          </p:cNvPr>
          <p:cNvPicPr>
            <a:picLocks noChangeAspect="1"/>
          </p:cNvPicPr>
          <p:nvPr/>
        </p:nvPicPr>
        <p:blipFill rotWithShape="1">
          <a:blip r:embed="rId7"/>
          <a:srcRect b="2920"/>
          <a:stretch/>
        </p:blipFill>
        <p:spPr>
          <a:xfrm>
            <a:off x="7393970" y="220924"/>
            <a:ext cx="2306620" cy="315058"/>
          </a:xfrm>
          <a:prstGeom prst="rect">
            <a:avLst/>
          </a:prstGeom>
          <a:ln>
            <a:noFill/>
          </a:ln>
        </p:spPr>
      </p:pic>
      <p:cxnSp>
        <p:nvCxnSpPr>
          <p:cNvPr id="17" name="Straight Arrow Connector 16">
            <a:extLst>
              <a:ext uri="{FF2B5EF4-FFF2-40B4-BE49-F238E27FC236}">
                <a16:creationId xmlns:a16="http://schemas.microsoft.com/office/drawing/2014/main" id="{2B833959-58A7-0244-9CD5-CA0BA5D81D58}"/>
              </a:ext>
            </a:extLst>
          </p:cNvPr>
          <p:cNvCxnSpPr>
            <a:cxnSpLocks/>
          </p:cNvCxnSpPr>
          <p:nvPr/>
        </p:nvCxnSpPr>
        <p:spPr>
          <a:xfrm>
            <a:off x="2306305" y="1943093"/>
            <a:ext cx="1792166" cy="336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105748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2973785432"/>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2</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The Trolley-Man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2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coward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person lacking in courage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coop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An enclosure for chickens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garters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band worn around the leg to hold up socks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bullets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metal projection fired from a gun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sniggering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Laughing unkindly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urged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Persistently persuade someone to do something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gross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Obvious and unacceptable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clutching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Holding on to something tightly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talking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darting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yelping</a:t>
                      </a:r>
                      <a:r>
                        <a:rPr lang="en-US" sz="1400" dirty="0">
                          <a:latin typeface="Gill Sans MT" panose="020B0502020104020203" pitchFamily="34" charset="77"/>
                          <a:ea typeface="Hiragino Kaku Gothic Std W8" panose="020B0800000000000000" pitchFamily="34" charset="-128"/>
                        </a:rPr>
                        <a:t>– Screeching like an animal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fox</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giggling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chicken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crumply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41062430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4B796AD-92F8-B047-BC7C-67408E6E1CA2}"/>
              </a:ext>
            </a:extLst>
          </p:cNvPr>
          <p:cNvGraphicFramePr/>
          <p:nvPr/>
        </p:nvGraphicFramePr>
        <p:xfrm>
          <a:off x="583096" y="940904"/>
          <a:ext cx="9117494" cy="579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5075AF05-876F-D04C-8BE8-01B1B2692AB9}"/>
              </a:ext>
            </a:extLst>
          </p:cNvPr>
          <p:cNvSpPr txBox="1"/>
          <p:nvPr/>
        </p:nvSpPr>
        <p:spPr>
          <a:xfrm>
            <a:off x="74187" y="3375154"/>
            <a:ext cx="1420582" cy="523220"/>
          </a:xfrm>
          <a:prstGeom prst="rect">
            <a:avLst/>
          </a:prstGeom>
          <a:noFill/>
        </p:spPr>
        <p:txBody>
          <a:bodyPr wrap="square" rtlCol="0">
            <a:spAutoFit/>
          </a:bodyPr>
          <a:lstStyle/>
          <a:p>
            <a:r>
              <a:rPr lang="en-US" sz="2800" dirty="0">
                <a:latin typeface="Hiragino Kaku Gothic Std W8" panose="020B0800000000000000" pitchFamily="34" charset="-128"/>
                <a:ea typeface="Hiragino Kaku Gothic Std W8" panose="020B0800000000000000" pitchFamily="34" charset="-128"/>
              </a:rPr>
              <a:t>Tier 2</a:t>
            </a:r>
          </a:p>
        </p:txBody>
      </p:sp>
      <p:sp>
        <p:nvSpPr>
          <p:cNvPr id="6" name="TextBox 5">
            <a:extLst>
              <a:ext uri="{FF2B5EF4-FFF2-40B4-BE49-F238E27FC236}">
                <a16:creationId xmlns:a16="http://schemas.microsoft.com/office/drawing/2014/main" id="{6EAE2F74-55FA-5F4C-9B97-6220612B445E}"/>
              </a:ext>
            </a:extLst>
          </p:cNvPr>
          <p:cNvSpPr txBox="1"/>
          <p:nvPr/>
        </p:nvSpPr>
        <p:spPr>
          <a:xfrm>
            <a:off x="74187" y="5174970"/>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1</a:t>
            </a:r>
          </a:p>
        </p:txBody>
      </p:sp>
      <p:sp>
        <p:nvSpPr>
          <p:cNvPr id="7" name="TextBox 6">
            <a:extLst>
              <a:ext uri="{FF2B5EF4-FFF2-40B4-BE49-F238E27FC236}">
                <a16:creationId xmlns:a16="http://schemas.microsoft.com/office/drawing/2014/main" id="{48CFF10C-9201-0749-B762-56AF539F1C9A}"/>
              </a:ext>
            </a:extLst>
          </p:cNvPr>
          <p:cNvSpPr txBox="1"/>
          <p:nvPr/>
        </p:nvSpPr>
        <p:spPr>
          <a:xfrm>
            <a:off x="74187" y="1712964"/>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3</a:t>
            </a:r>
          </a:p>
        </p:txBody>
      </p:sp>
      <p:cxnSp>
        <p:nvCxnSpPr>
          <p:cNvPr id="9" name="Straight Arrow Connector 8">
            <a:extLst>
              <a:ext uri="{FF2B5EF4-FFF2-40B4-BE49-F238E27FC236}">
                <a16:creationId xmlns:a16="http://schemas.microsoft.com/office/drawing/2014/main" id="{DDEEA3D5-0C28-E645-A4B5-BED1DCFEBE2A}"/>
              </a:ext>
            </a:extLst>
          </p:cNvPr>
          <p:cNvCxnSpPr>
            <a:stCxn id="7" idx="3"/>
          </p:cNvCxnSpPr>
          <p:nvPr/>
        </p:nvCxnSpPr>
        <p:spPr>
          <a:xfrm>
            <a:off x="1494769" y="1974574"/>
            <a:ext cx="2441127"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8DC69C44-27DC-AA4F-8DDD-8222DD110F8F}"/>
              </a:ext>
            </a:extLst>
          </p:cNvPr>
          <p:cNvCxnSpPr>
            <a:cxnSpLocks/>
          </p:cNvCxnSpPr>
          <p:nvPr/>
        </p:nvCxnSpPr>
        <p:spPr>
          <a:xfrm>
            <a:off x="1494769" y="3636764"/>
            <a:ext cx="122056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EAAAB33A-F0E4-9140-8F09-3EF77735BC0C}"/>
              </a:ext>
            </a:extLst>
          </p:cNvPr>
          <p:cNvSpPr txBox="1"/>
          <p:nvPr/>
        </p:nvSpPr>
        <p:spPr>
          <a:xfrm>
            <a:off x="2266121" y="143304"/>
            <a:ext cx="5965095" cy="523220"/>
          </a:xfrm>
          <a:prstGeom prst="rect">
            <a:avLst/>
          </a:prstGeom>
          <a:noFill/>
        </p:spPr>
        <p:txBody>
          <a:bodyPr wrap="none" rtlCol="0">
            <a:spAutoFit/>
          </a:bodyPr>
          <a:lstStyle/>
          <a:p>
            <a:r>
              <a:rPr lang="en-US" sz="2800" dirty="0">
                <a:solidFill>
                  <a:srgbClr val="00B0F0"/>
                </a:solidFill>
                <a:latin typeface="Hiragino Kaku Gothic Std W8" panose="020B0800000000000000" pitchFamily="34" charset="-128"/>
                <a:ea typeface="Hiragino Kaku Gothic Std W8" panose="020B0800000000000000" pitchFamily="34" charset="-128"/>
              </a:rPr>
              <a:t>Tiered Vocabulary Pyramid</a:t>
            </a:r>
          </a:p>
        </p:txBody>
      </p:sp>
      <p:sp>
        <p:nvSpPr>
          <p:cNvPr id="16" name="Rectangle 15">
            <a:extLst>
              <a:ext uri="{FF2B5EF4-FFF2-40B4-BE49-F238E27FC236}">
                <a16:creationId xmlns:a16="http://schemas.microsoft.com/office/drawing/2014/main" id="{3D0A30FA-EF98-1F43-9C06-90BEC586E73D}"/>
              </a:ext>
            </a:extLst>
          </p:cNvPr>
          <p:cNvSpPr/>
          <p:nvPr/>
        </p:nvSpPr>
        <p:spPr>
          <a:xfrm>
            <a:off x="185530" y="685679"/>
            <a:ext cx="4161183" cy="91783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400" b="1" dirty="0">
                <a:solidFill>
                  <a:schemeClr val="tx1"/>
                </a:solidFill>
                <a:latin typeface="Gill Sans MT" panose="020B0502020104020203" pitchFamily="34" charset="77"/>
              </a:rPr>
              <a:t>Targeted Book, Chapter, Page or Paragraph: </a:t>
            </a:r>
          </a:p>
        </p:txBody>
      </p:sp>
      <p:sp>
        <p:nvSpPr>
          <p:cNvPr id="19" name="TextBox 18">
            <a:extLst>
              <a:ext uri="{FF2B5EF4-FFF2-40B4-BE49-F238E27FC236}">
                <a16:creationId xmlns:a16="http://schemas.microsoft.com/office/drawing/2014/main" id="{AE3068B4-885F-DE43-A3D1-42665CB93A36}"/>
              </a:ext>
            </a:extLst>
          </p:cNvPr>
          <p:cNvSpPr txBox="1"/>
          <p:nvPr/>
        </p:nvSpPr>
        <p:spPr>
          <a:xfrm>
            <a:off x="5753691" y="710071"/>
            <a:ext cx="3569213" cy="461665"/>
          </a:xfrm>
          <a:prstGeom prst="rect">
            <a:avLst/>
          </a:prstGeom>
          <a:noFill/>
        </p:spPr>
        <p:txBody>
          <a:bodyPr wrap="square" rtlCol="0">
            <a:spAutoFit/>
          </a:bodyPr>
          <a:lstStyle/>
          <a:p>
            <a:pPr algn="ctr"/>
            <a:r>
              <a:rPr lang="en-US" sz="1200" b="1" dirty="0">
                <a:latin typeface="Gill Sans MT" panose="020B0502020104020203" pitchFamily="34" charset="77"/>
              </a:rPr>
              <a:t>Task 1</a:t>
            </a:r>
            <a:r>
              <a:rPr lang="en-US" sz="1200" dirty="0">
                <a:latin typeface="Gill Sans MT" panose="020B0502020104020203" pitchFamily="34" charset="77"/>
              </a:rPr>
              <a:t>: Scan your chosen piece of text for tier 1, tier 2 and tier 3 vocabulary.  </a:t>
            </a:r>
          </a:p>
        </p:txBody>
      </p:sp>
      <p:sp>
        <p:nvSpPr>
          <p:cNvPr id="20" name="Right Triangle 19">
            <a:extLst>
              <a:ext uri="{FF2B5EF4-FFF2-40B4-BE49-F238E27FC236}">
                <a16:creationId xmlns:a16="http://schemas.microsoft.com/office/drawing/2014/main" id="{3F260616-1818-F94D-843F-C07D7140B7AA}"/>
              </a:ext>
            </a:extLst>
          </p:cNvPr>
          <p:cNvSpPr/>
          <p:nvPr/>
        </p:nvSpPr>
        <p:spPr>
          <a:xfrm rot="10800000">
            <a:off x="5970106" y="1402569"/>
            <a:ext cx="3569213" cy="4514507"/>
          </a:xfrm>
          <a:prstGeom prst="r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311401C4-E87B-F449-87D6-C9DA409159BE}"/>
              </a:ext>
            </a:extLst>
          </p:cNvPr>
          <p:cNvSpPr txBox="1"/>
          <p:nvPr/>
        </p:nvSpPr>
        <p:spPr>
          <a:xfrm>
            <a:off x="6050741" y="1402569"/>
            <a:ext cx="3569213" cy="461665"/>
          </a:xfrm>
          <a:prstGeom prst="rect">
            <a:avLst/>
          </a:prstGeom>
          <a:noFill/>
        </p:spPr>
        <p:txBody>
          <a:bodyPr wrap="square" rtlCol="0">
            <a:spAutoFit/>
          </a:bodyPr>
          <a:lstStyle/>
          <a:p>
            <a:pPr algn="ctr"/>
            <a:r>
              <a:rPr lang="en-US" sz="1200" b="1" dirty="0">
                <a:latin typeface="Gill Sans MT" panose="020B0502020104020203" pitchFamily="34" charset="77"/>
              </a:rPr>
              <a:t>Task 2</a:t>
            </a:r>
            <a:r>
              <a:rPr lang="en-US" sz="1200" dirty="0">
                <a:latin typeface="Gill Sans MT" panose="020B0502020104020203" pitchFamily="34" charset="77"/>
              </a:rPr>
              <a:t>: Write a sentence using a tier 2 piece of vocabulary.</a:t>
            </a:r>
          </a:p>
        </p:txBody>
      </p:sp>
      <p:pic>
        <p:nvPicPr>
          <p:cNvPr id="22" name="Picture 21">
            <a:extLst>
              <a:ext uri="{FF2B5EF4-FFF2-40B4-BE49-F238E27FC236}">
                <a16:creationId xmlns:a16="http://schemas.microsoft.com/office/drawing/2014/main" id="{7C79D7B1-FF24-074B-ABEE-74DF83800F91}"/>
              </a:ext>
            </a:extLst>
          </p:cNvPr>
          <p:cNvPicPr>
            <a:picLocks noChangeAspect="1"/>
          </p:cNvPicPr>
          <p:nvPr/>
        </p:nvPicPr>
        <p:blipFill>
          <a:blip r:embed="rId7"/>
          <a:stretch>
            <a:fillRect/>
          </a:stretch>
        </p:blipFill>
        <p:spPr>
          <a:xfrm rot="16200000" flipH="1">
            <a:off x="80270" y="-153089"/>
            <a:ext cx="1137009" cy="1269775"/>
          </a:xfrm>
          <a:prstGeom prst="rect">
            <a:avLst/>
          </a:prstGeom>
        </p:spPr>
      </p:pic>
      <p:pic>
        <p:nvPicPr>
          <p:cNvPr id="23" name="Picture 22">
            <a:extLst>
              <a:ext uri="{FF2B5EF4-FFF2-40B4-BE49-F238E27FC236}">
                <a16:creationId xmlns:a16="http://schemas.microsoft.com/office/drawing/2014/main" id="{44B03D97-3A28-2140-92B2-A63A82F6DEC3}"/>
              </a:ext>
            </a:extLst>
          </p:cNvPr>
          <p:cNvPicPr>
            <a:picLocks noChangeAspect="1"/>
          </p:cNvPicPr>
          <p:nvPr/>
        </p:nvPicPr>
        <p:blipFill rotWithShape="1">
          <a:blip r:embed="rId8"/>
          <a:srcRect b="2920"/>
          <a:stretch/>
        </p:blipFill>
        <p:spPr>
          <a:xfrm>
            <a:off x="7016284" y="6378741"/>
            <a:ext cx="2306620" cy="315058"/>
          </a:xfrm>
          <a:prstGeom prst="rect">
            <a:avLst/>
          </a:prstGeom>
          <a:ln>
            <a:solidFill>
              <a:schemeClr val="dk1">
                <a:shade val="80000"/>
                <a:hueOff val="0"/>
                <a:satOff val="0"/>
                <a:lumOff val="0"/>
              </a:schemeClr>
            </a:solidFill>
          </a:ln>
        </p:spPr>
      </p:pic>
    </p:spTree>
    <p:extLst>
      <p:ext uri="{BB962C8B-B14F-4D97-AF65-F5344CB8AC3E}">
        <p14:creationId xmlns:p14="http://schemas.microsoft.com/office/powerpoint/2010/main" val="25057923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4B796AD-92F8-B047-BC7C-67408E6E1CA2}"/>
              </a:ext>
            </a:extLst>
          </p:cNvPr>
          <p:cNvGraphicFramePr/>
          <p:nvPr/>
        </p:nvGraphicFramePr>
        <p:xfrm>
          <a:off x="205410" y="220924"/>
          <a:ext cx="9495180" cy="65111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5075AF05-876F-D04C-8BE8-01B1B2692AB9}"/>
              </a:ext>
            </a:extLst>
          </p:cNvPr>
          <p:cNvSpPr txBox="1"/>
          <p:nvPr/>
        </p:nvSpPr>
        <p:spPr>
          <a:xfrm>
            <a:off x="205410" y="3946864"/>
            <a:ext cx="1420582" cy="523220"/>
          </a:xfrm>
          <a:prstGeom prst="rect">
            <a:avLst/>
          </a:prstGeom>
          <a:noFill/>
        </p:spPr>
        <p:txBody>
          <a:bodyPr wrap="square" rtlCol="0">
            <a:spAutoFit/>
          </a:bodyPr>
          <a:lstStyle/>
          <a:p>
            <a:r>
              <a:rPr lang="en-US" sz="2800" dirty="0">
                <a:latin typeface="Hiragino Kaku Gothic Std W8" panose="020B0800000000000000" pitchFamily="34" charset="-128"/>
                <a:ea typeface="Hiragino Kaku Gothic Std W8" panose="020B0800000000000000" pitchFamily="34" charset="-128"/>
              </a:rPr>
              <a:t>Tier 2</a:t>
            </a:r>
          </a:p>
        </p:txBody>
      </p:sp>
      <p:sp>
        <p:nvSpPr>
          <p:cNvPr id="7" name="TextBox 6">
            <a:extLst>
              <a:ext uri="{FF2B5EF4-FFF2-40B4-BE49-F238E27FC236}">
                <a16:creationId xmlns:a16="http://schemas.microsoft.com/office/drawing/2014/main" id="{48CFF10C-9201-0749-B762-56AF539F1C9A}"/>
              </a:ext>
            </a:extLst>
          </p:cNvPr>
          <p:cNvSpPr txBox="1"/>
          <p:nvPr/>
        </p:nvSpPr>
        <p:spPr>
          <a:xfrm>
            <a:off x="885723" y="1684845"/>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3</a:t>
            </a:r>
          </a:p>
        </p:txBody>
      </p:sp>
      <p:cxnSp>
        <p:nvCxnSpPr>
          <p:cNvPr id="11" name="Straight Arrow Connector 10">
            <a:extLst>
              <a:ext uri="{FF2B5EF4-FFF2-40B4-BE49-F238E27FC236}">
                <a16:creationId xmlns:a16="http://schemas.microsoft.com/office/drawing/2014/main" id="{8DC69C44-27DC-AA4F-8DDD-8222DD110F8F}"/>
              </a:ext>
            </a:extLst>
          </p:cNvPr>
          <p:cNvCxnSpPr>
            <a:cxnSpLocks/>
          </p:cNvCxnSpPr>
          <p:nvPr/>
        </p:nvCxnSpPr>
        <p:spPr>
          <a:xfrm>
            <a:off x="1596014" y="4220295"/>
            <a:ext cx="91858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EAAAB33A-F0E4-9140-8F09-3EF77735BC0C}"/>
              </a:ext>
            </a:extLst>
          </p:cNvPr>
          <p:cNvSpPr txBox="1"/>
          <p:nvPr/>
        </p:nvSpPr>
        <p:spPr>
          <a:xfrm>
            <a:off x="205410" y="220924"/>
            <a:ext cx="4201791" cy="954107"/>
          </a:xfrm>
          <a:prstGeom prst="rect">
            <a:avLst/>
          </a:prstGeom>
          <a:noFill/>
        </p:spPr>
        <p:txBody>
          <a:bodyPr wrap="none" rtlCol="0">
            <a:spAutoFit/>
          </a:bodyPr>
          <a:lstStyle/>
          <a:p>
            <a:r>
              <a:rPr lang="en-US" sz="2800" dirty="0">
                <a:solidFill>
                  <a:srgbClr val="00B0F0"/>
                </a:solidFill>
                <a:latin typeface="Hiragino Kaku Gothic Std W8" panose="020B0800000000000000" pitchFamily="34" charset="-128"/>
                <a:ea typeface="Hiragino Kaku Gothic Std W8" panose="020B0800000000000000" pitchFamily="34" charset="-128"/>
              </a:rPr>
              <a:t>Tiered Vocabulary </a:t>
            </a:r>
          </a:p>
          <a:p>
            <a:r>
              <a:rPr lang="en-US" sz="2800" dirty="0">
                <a:solidFill>
                  <a:srgbClr val="00B0F0"/>
                </a:solidFill>
                <a:latin typeface="Hiragino Kaku Gothic Std W8" panose="020B0800000000000000" pitchFamily="34" charset="-128"/>
                <a:ea typeface="Hiragino Kaku Gothic Std W8" panose="020B0800000000000000" pitchFamily="34" charset="-128"/>
              </a:rPr>
              <a:t>Pyramid</a:t>
            </a:r>
          </a:p>
        </p:txBody>
      </p:sp>
      <p:pic>
        <p:nvPicPr>
          <p:cNvPr id="23" name="Picture 22">
            <a:extLst>
              <a:ext uri="{FF2B5EF4-FFF2-40B4-BE49-F238E27FC236}">
                <a16:creationId xmlns:a16="http://schemas.microsoft.com/office/drawing/2014/main" id="{44B03D97-3A28-2140-92B2-A63A82F6DEC3}"/>
              </a:ext>
            </a:extLst>
          </p:cNvPr>
          <p:cNvPicPr>
            <a:picLocks noChangeAspect="1"/>
          </p:cNvPicPr>
          <p:nvPr/>
        </p:nvPicPr>
        <p:blipFill rotWithShape="1">
          <a:blip r:embed="rId7"/>
          <a:srcRect b="2920"/>
          <a:stretch/>
        </p:blipFill>
        <p:spPr>
          <a:xfrm>
            <a:off x="7393970" y="220924"/>
            <a:ext cx="2306620" cy="315058"/>
          </a:xfrm>
          <a:prstGeom prst="rect">
            <a:avLst/>
          </a:prstGeom>
          <a:ln>
            <a:noFill/>
          </a:ln>
        </p:spPr>
      </p:pic>
      <p:cxnSp>
        <p:nvCxnSpPr>
          <p:cNvPr id="17" name="Straight Arrow Connector 16">
            <a:extLst>
              <a:ext uri="{FF2B5EF4-FFF2-40B4-BE49-F238E27FC236}">
                <a16:creationId xmlns:a16="http://schemas.microsoft.com/office/drawing/2014/main" id="{2B833959-58A7-0244-9CD5-CA0BA5D81D58}"/>
              </a:ext>
            </a:extLst>
          </p:cNvPr>
          <p:cNvCxnSpPr>
            <a:cxnSpLocks/>
          </p:cNvCxnSpPr>
          <p:nvPr/>
        </p:nvCxnSpPr>
        <p:spPr>
          <a:xfrm>
            <a:off x="2306305" y="1943093"/>
            <a:ext cx="1792166" cy="336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786238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1970108"/>
            <a:ext cx="9438468" cy="2588217"/>
          </a:xfrm>
          <a:prstGeom prst="rect">
            <a:avLst/>
          </a:prstGeom>
          <a:solidFill>
            <a:schemeClr val="bg1"/>
          </a:solidFill>
          <a:ln w="1206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Zone of Relevance</a:t>
            </a:r>
          </a:p>
          <a:p>
            <a:pPr algn="ctr"/>
            <a:endParaRPr lang="en-US" sz="20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1600" dirty="0">
                <a:solidFill>
                  <a:schemeClr val="tx1"/>
                </a:solidFill>
                <a:latin typeface="Hiragino Kaku Gothic Std W8" panose="020B0800000000000000" pitchFamily="34" charset="-128"/>
                <a:ea typeface="Hiragino Kaku Gothic Std W8" panose="020B0800000000000000" pitchFamily="34" charset="-128"/>
              </a:rPr>
              <a:t>Use the zone of relevance to encourage pupils to prioritise vocabulary.</a:t>
            </a:r>
          </a:p>
          <a:p>
            <a:pPr algn="ctr"/>
            <a:endParaRPr lang="en-US" sz="16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1600" dirty="0">
                <a:solidFill>
                  <a:schemeClr val="tx1"/>
                </a:solidFill>
                <a:latin typeface="Hiragino Kaku Gothic Std W8" panose="020B0800000000000000" pitchFamily="34" charset="-128"/>
                <a:ea typeface="Hiragino Kaku Gothic Std W8" panose="020B0800000000000000" pitchFamily="34" charset="-128"/>
              </a:rPr>
              <a:t>Set a question specific question about a character or an event in the book or a specific chapter.</a:t>
            </a:r>
          </a:p>
          <a:p>
            <a:pPr algn="ctr"/>
            <a:endParaRPr lang="en-US" sz="16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1600" dirty="0">
                <a:solidFill>
                  <a:schemeClr val="tx1"/>
                </a:solidFill>
                <a:latin typeface="Hiragino Kaku Gothic Std W8" panose="020B0800000000000000" pitchFamily="34" charset="-128"/>
                <a:ea typeface="Hiragino Kaku Gothic Std W8" panose="020B0800000000000000" pitchFamily="34" charset="-128"/>
              </a:rPr>
              <a:t>Essential vocabulary to this question or statement should be written in the smallest central circle. Relevant vocabulary in the middle circle . Irrelevant or unimportant vocabulary should be written in the outer circle.</a:t>
            </a:r>
          </a:p>
          <a:p>
            <a:pPr algn="ctr"/>
            <a:endParaRPr lang="en-US" sz="16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1600" dirty="0">
                <a:solidFill>
                  <a:schemeClr val="tx1"/>
                </a:solidFill>
                <a:latin typeface="Hiragino Kaku Gothic Std W8" panose="020B0800000000000000" pitchFamily="34" charset="-128"/>
                <a:ea typeface="Hiragino Kaku Gothic Std W8" panose="020B0800000000000000" pitchFamily="34" charset="-128"/>
              </a:rPr>
              <a:t>Giving your pupils a bank of vocabulary to sort could also prove extremely useful as well as the subsequent discussions that will ensue.</a:t>
            </a:r>
          </a:p>
          <a:p>
            <a:pPr algn="ctr"/>
            <a:endParaRPr lang="en-US" sz="16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1600" dirty="0">
                <a:solidFill>
                  <a:schemeClr val="tx1"/>
                </a:solidFill>
                <a:latin typeface="Hiragino Kaku Gothic Std W8" panose="020B0800000000000000" pitchFamily="34" charset="-128"/>
                <a:ea typeface="Hiragino Kaku Gothic Std W8" panose="020B0800000000000000" pitchFamily="34" charset="-128"/>
              </a:rPr>
              <a:t>Or, use the version with four circles. In this activity, only one word can be placed in the center.</a:t>
            </a:r>
          </a:p>
        </p:txBody>
      </p:sp>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Tree>
    <p:extLst>
      <p:ext uri="{BB962C8B-B14F-4D97-AF65-F5344CB8AC3E}">
        <p14:creationId xmlns:p14="http://schemas.microsoft.com/office/powerpoint/2010/main" val="30648520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
        <p:nvSpPr>
          <p:cNvPr id="5" name="Oval 4">
            <a:extLst>
              <a:ext uri="{FF2B5EF4-FFF2-40B4-BE49-F238E27FC236}">
                <a16:creationId xmlns:a16="http://schemas.microsoft.com/office/drawing/2014/main" id="{3FE60B92-B8B2-314B-BCD9-5CAB68D8F0C5}"/>
              </a:ext>
            </a:extLst>
          </p:cNvPr>
          <p:cNvSpPr/>
          <p:nvPr/>
        </p:nvSpPr>
        <p:spPr>
          <a:xfrm>
            <a:off x="233766" y="323558"/>
            <a:ext cx="9438468" cy="6260122"/>
          </a:xfrm>
          <a:prstGeom prst="ellipse">
            <a:avLst/>
          </a:prstGeom>
          <a:solidFill>
            <a:schemeClr val="accent4">
              <a:lumMod val="20000"/>
              <a:lumOff val="80000"/>
              <a:alpha val="41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a:extLst>
              <a:ext uri="{FF2B5EF4-FFF2-40B4-BE49-F238E27FC236}">
                <a16:creationId xmlns:a16="http://schemas.microsoft.com/office/drawing/2014/main" id="{56B3EC27-5333-0F43-80FA-B46AF5B68BD3}"/>
              </a:ext>
            </a:extLst>
          </p:cNvPr>
          <p:cNvSpPr/>
          <p:nvPr/>
        </p:nvSpPr>
        <p:spPr>
          <a:xfrm>
            <a:off x="1239127" y="1083213"/>
            <a:ext cx="7427741" cy="4740812"/>
          </a:xfrm>
          <a:prstGeom prst="ellipse">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181F9EBD-BFC3-BC4B-8EDD-D847813C2DDC}"/>
              </a:ext>
            </a:extLst>
          </p:cNvPr>
          <p:cNvSpPr/>
          <p:nvPr/>
        </p:nvSpPr>
        <p:spPr>
          <a:xfrm>
            <a:off x="2863944" y="2106636"/>
            <a:ext cx="4178105" cy="2644727"/>
          </a:xfrm>
          <a:prstGeom prst="ellipse">
            <a:avLst/>
          </a:prstGeom>
          <a:solidFill>
            <a:srgbClr val="EFFFE5">
              <a:alpha val="88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1463226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
        <p:nvSpPr>
          <p:cNvPr id="5" name="Oval 4">
            <a:extLst>
              <a:ext uri="{FF2B5EF4-FFF2-40B4-BE49-F238E27FC236}">
                <a16:creationId xmlns:a16="http://schemas.microsoft.com/office/drawing/2014/main" id="{3FE60B92-B8B2-314B-BCD9-5CAB68D8F0C5}"/>
              </a:ext>
            </a:extLst>
          </p:cNvPr>
          <p:cNvSpPr/>
          <p:nvPr/>
        </p:nvSpPr>
        <p:spPr>
          <a:xfrm>
            <a:off x="233766" y="323558"/>
            <a:ext cx="9438468" cy="6260122"/>
          </a:xfrm>
          <a:prstGeom prst="ellipse">
            <a:avLst/>
          </a:prstGeom>
          <a:solidFill>
            <a:schemeClr val="accent4">
              <a:lumMod val="20000"/>
              <a:lumOff val="80000"/>
              <a:alpha val="41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a:extLst>
              <a:ext uri="{FF2B5EF4-FFF2-40B4-BE49-F238E27FC236}">
                <a16:creationId xmlns:a16="http://schemas.microsoft.com/office/drawing/2014/main" id="{56B3EC27-5333-0F43-80FA-B46AF5B68BD3}"/>
              </a:ext>
            </a:extLst>
          </p:cNvPr>
          <p:cNvSpPr/>
          <p:nvPr/>
        </p:nvSpPr>
        <p:spPr>
          <a:xfrm>
            <a:off x="1239127" y="1083213"/>
            <a:ext cx="7427741" cy="4740812"/>
          </a:xfrm>
          <a:prstGeom prst="ellipse">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181F9EBD-BFC3-BC4B-8EDD-D847813C2DDC}"/>
              </a:ext>
            </a:extLst>
          </p:cNvPr>
          <p:cNvSpPr/>
          <p:nvPr/>
        </p:nvSpPr>
        <p:spPr>
          <a:xfrm>
            <a:off x="2863944" y="2106636"/>
            <a:ext cx="4178105" cy="2644727"/>
          </a:xfrm>
          <a:prstGeom prst="ellipse">
            <a:avLst/>
          </a:prstGeom>
          <a:solidFill>
            <a:srgbClr val="EFFFE5">
              <a:alpha val="88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DCFE5667-AD6C-EF42-BBAE-2A04FDE470C8}"/>
              </a:ext>
            </a:extLst>
          </p:cNvPr>
          <p:cNvSpPr/>
          <p:nvPr/>
        </p:nvSpPr>
        <p:spPr>
          <a:xfrm>
            <a:off x="3996393" y="2997003"/>
            <a:ext cx="1913205" cy="863992"/>
          </a:xfrm>
          <a:prstGeom prst="ellipse">
            <a:avLst/>
          </a:prstGeom>
          <a:solidFill>
            <a:srgbClr val="FF988C">
              <a:alpha val="62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098902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
        <p:nvSpPr>
          <p:cNvPr id="5" name="Oval 4">
            <a:extLst>
              <a:ext uri="{FF2B5EF4-FFF2-40B4-BE49-F238E27FC236}">
                <a16:creationId xmlns:a16="http://schemas.microsoft.com/office/drawing/2014/main" id="{3FE60B92-B8B2-314B-BCD9-5CAB68D8F0C5}"/>
              </a:ext>
            </a:extLst>
          </p:cNvPr>
          <p:cNvSpPr/>
          <p:nvPr/>
        </p:nvSpPr>
        <p:spPr>
          <a:xfrm>
            <a:off x="233766" y="323558"/>
            <a:ext cx="9438468" cy="626012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a:extLst>
              <a:ext uri="{FF2B5EF4-FFF2-40B4-BE49-F238E27FC236}">
                <a16:creationId xmlns:a16="http://schemas.microsoft.com/office/drawing/2014/main" id="{56B3EC27-5333-0F43-80FA-B46AF5B68BD3}"/>
              </a:ext>
            </a:extLst>
          </p:cNvPr>
          <p:cNvSpPr/>
          <p:nvPr/>
        </p:nvSpPr>
        <p:spPr>
          <a:xfrm>
            <a:off x="1239127" y="1083213"/>
            <a:ext cx="7427741" cy="474081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181F9EBD-BFC3-BC4B-8EDD-D847813C2DDC}"/>
              </a:ext>
            </a:extLst>
          </p:cNvPr>
          <p:cNvSpPr/>
          <p:nvPr/>
        </p:nvSpPr>
        <p:spPr>
          <a:xfrm>
            <a:off x="2863944" y="2106636"/>
            <a:ext cx="4178105" cy="264472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743396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
        <p:nvSpPr>
          <p:cNvPr id="5" name="Oval 4">
            <a:extLst>
              <a:ext uri="{FF2B5EF4-FFF2-40B4-BE49-F238E27FC236}">
                <a16:creationId xmlns:a16="http://schemas.microsoft.com/office/drawing/2014/main" id="{3FE60B92-B8B2-314B-BCD9-5CAB68D8F0C5}"/>
              </a:ext>
            </a:extLst>
          </p:cNvPr>
          <p:cNvSpPr/>
          <p:nvPr/>
        </p:nvSpPr>
        <p:spPr>
          <a:xfrm>
            <a:off x="233766" y="323558"/>
            <a:ext cx="9438468" cy="626012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a:extLst>
              <a:ext uri="{FF2B5EF4-FFF2-40B4-BE49-F238E27FC236}">
                <a16:creationId xmlns:a16="http://schemas.microsoft.com/office/drawing/2014/main" id="{56B3EC27-5333-0F43-80FA-B46AF5B68BD3}"/>
              </a:ext>
            </a:extLst>
          </p:cNvPr>
          <p:cNvSpPr/>
          <p:nvPr/>
        </p:nvSpPr>
        <p:spPr>
          <a:xfrm>
            <a:off x="1239127" y="1083213"/>
            <a:ext cx="7427741" cy="474081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181F9EBD-BFC3-BC4B-8EDD-D847813C2DDC}"/>
              </a:ext>
            </a:extLst>
          </p:cNvPr>
          <p:cNvSpPr/>
          <p:nvPr/>
        </p:nvSpPr>
        <p:spPr>
          <a:xfrm>
            <a:off x="2863944" y="2106636"/>
            <a:ext cx="4178105" cy="264472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BA314C33-7B84-EC48-BE40-871197584BC5}"/>
              </a:ext>
            </a:extLst>
          </p:cNvPr>
          <p:cNvSpPr/>
          <p:nvPr/>
        </p:nvSpPr>
        <p:spPr>
          <a:xfrm>
            <a:off x="3996393" y="2997003"/>
            <a:ext cx="1913205" cy="86399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14311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3616815123"/>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3</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The Theft of Platform 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3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err="1">
                          <a:latin typeface="Hiragino Kaku Gothic Std W8" panose="020B0800000000000000" pitchFamily="34" charset="-128"/>
                          <a:ea typeface="Hiragino Kaku Gothic Std W8" panose="020B0800000000000000" pitchFamily="34" charset="-128"/>
                        </a:rPr>
                        <a:t>snivelling</a:t>
                      </a:r>
                      <a:r>
                        <a:rPr lang="en-US" sz="1200" dirty="0">
                          <a:latin typeface="Hiragino Kaku Gothic Std W8" panose="020B0800000000000000" pitchFamily="34" charset="-128"/>
                          <a:ea typeface="Hiragino Kaku Gothic Std W8" panose="020B0800000000000000" pitchFamily="34" charset="-128"/>
                        </a:rPr>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Crying feebly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muttered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Said quietly under one’s breath</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documentaries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Programmes made to educate or inform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punish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Inflict a penalty 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menace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threat that’s likely to cause harm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champion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The winner in a contest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conquer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win or defeat in battle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pimples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Spots usually on the face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bees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scribbled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penniless  </a:t>
                      </a:r>
                      <a:r>
                        <a:rPr lang="en-US" sz="1400" dirty="0">
                          <a:latin typeface="Gill Sans MT" panose="020B0502020104020203" pitchFamily="34" charset="77"/>
                          <a:ea typeface="Hiragino Kaku Gothic Std W8" panose="020B0800000000000000" pitchFamily="34" charset="-128"/>
                        </a:rPr>
                        <a:t>– Having no money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army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chubby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busy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warrior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1415190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4016922875"/>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4</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The Runaway Trolley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4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paranoid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Obsessively anxious or fixated on something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bandit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robber or outlaw</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drill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Repeated routine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elasticated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stretchy item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grunt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low, short sound made by a human or animal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outrun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run faster than an opponent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swerve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sharp bend in the road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sprint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Run quickly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hot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gaze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beamed </a:t>
                      </a:r>
                      <a:r>
                        <a:rPr lang="en-US" sz="1400" dirty="0">
                          <a:latin typeface="Gill Sans MT" panose="020B0502020104020203" pitchFamily="34" charset="77"/>
                          <a:ea typeface="Hiragino Kaku Gothic Std W8" panose="020B0800000000000000" pitchFamily="34" charset="-128"/>
                        </a:rPr>
                        <a:t>– smiled with a broad grin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sunny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bobbed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morning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2134782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1388729854"/>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5</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The Two Treasures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5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salute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hand gesture made to show respect or a greeting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studio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room for an artist to work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abandoned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Left behind; discarded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perched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Resting on something casually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decency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Behaviour that conforms to society’s norms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proposing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Making a suggestion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aspiring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Having hopes or ambitions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plight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dangerous or difficult situation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fast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scolded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hurricane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confiscate </a:t>
                      </a:r>
                      <a:r>
                        <a:rPr lang="en-US" sz="1400" dirty="0">
                          <a:latin typeface="Gill Sans MT" panose="020B0502020104020203" pitchFamily="34" charset="77"/>
                          <a:ea typeface="Hiragino Kaku Gothic Std W8" panose="020B0800000000000000" pitchFamily="34" charset="-128"/>
                        </a:rPr>
                        <a:t>– to take or withhold an item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street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despicable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down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massacring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593213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2706500792"/>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Chapter 6</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The Eyes that Spied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Night Bus Hero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Onjali Q. Rauf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Contemporary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6 of 21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luminous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Giving off reflected light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shriek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high-pitched sound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craned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Tilted one’s head to achieve a better view of something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glanced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Took a quick look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frowning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Furrowing the brow whilst contemplating or demonstrating annoyance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victory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defeat in a contest or battle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schedule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timetable of planned events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err="1">
                          <a:latin typeface="Hiragino Kaku Gothic Std W8" panose="020B0800000000000000" pitchFamily="34" charset="-128"/>
                          <a:ea typeface="Hiragino Kaku Gothic Std W8" panose="020B0800000000000000" pitchFamily="34" charset="-128"/>
                        </a:rPr>
                        <a:t>apologise</a:t>
                      </a:r>
                      <a:r>
                        <a:rPr lang="en-US" sz="1200" dirty="0">
                          <a:latin typeface="Hiragino Kaku Gothic Std W8" panose="020B0800000000000000" pitchFamily="34" charset="-128"/>
                          <a:ea typeface="Hiragino Kaku Gothic Std W8" panose="020B0800000000000000" pitchFamily="34" charset="-128"/>
                        </a:rPr>
                        <a:t>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say sorry for wrongdoing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yellow</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twitching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1" dirty="0">
                          <a:solidFill>
                            <a:srgbClr val="FF0000"/>
                          </a:solidFill>
                          <a:latin typeface="Gill Sans MT" panose="020B0502020104020203" pitchFamily="34" charset="77"/>
                          <a:ea typeface="Hiragino Kaku Gothic Std W8" panose="020B0800000000000000" pitchFamily="34" charset="-128"/>
                        </a:rPr>
                        <a:t>inspire </a:t>
                      </a:r>
                      <a:r>
                        <a:rPr lang="en-US" sz="1400" dirty="0">
                          <a:latin typeface="Gill Sans MT" panose="020B0502020104020203" pitchFamily="34" charset="77"/>
                          <a:ea typeface="Hiragino Kaku Gothic Std W8" panose="020B0800000000000000" pitchFamily="34" charset="-128"/>
                        </a:rPr>
                        <a:t>– Give someone the ability or urge to do something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sweets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groan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hat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shrugged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397707033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{ECF9858C-B6B0-A040-8286-A087E4829D1D}tf10001069</Template>
  <TotalTime>1722</TotalTime>
  <Words>3329</Words>
  <Application>Microsoft Macintosh PowerPoint</Application>
  <PresentationFormat>A4 Paper (210x297 mm)</PresentationFormat>
  <Paragraphs>1140</Paragraphs>
  <Slides>56</Slides>
  <Notes>21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56</vt:i4>
      </vt:variant>
    </vt:vector>
  </HeadingPairs>
  <TitlesOfParts>
    <vt:vector size="63" baseType="lpstr">
      <vt:lpstr>Hiragino Kaku Gothic Std W8</vt:lpstr>
      <vt:lpstr>Arial</vt:lpstr>
      <vt:lpstr>Calibri</vt:lpstr>
      <vt:lpstr>Calibri Light</vt:lpstr>
      <vt:lpstr>Gill Sans MT</vt:lpstr>
      <vt:lpstr>Gill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33</cp:revision>
  <dcterms:created xsi:type="dcterms:W3CDTF">2019-02-20T10:42:00Z</dcterms:created>
  <dcterms:modified xsi:type="dcterms:W3CDTF">2022-11-04T08:11:59Z</dcterms:modified>
</cp:coreProperties>
</file>