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notesMasterIdLst>
    <p:notesMasterId r:id="rId38"/>
  </p:notesMasterIdLst>
  <p:sldIdLst>
    <p:sldId id="350" r:id="rId2"/>
    <p:sldId id="256" r:id="rId3"/>
    <p:sldId id="277" r:id="rId4"/>
    <p:sldId id="267" r:id="rId5"/>
    <p:sldId id="318" r:id="rId6"/>
    <p:sldId id="319" r:id="rId7"/>
    <p:sldId id="320" r:id="rId8"/>
    <p:sldId id="321" r:id="rId9"/>
    <p:sldId id="322" r:id="rId10"/>
    <p:sldId id="323" r:id="rId11"/>
    <p:sldId id="295" r:id="rId12"/>
    <p:sldId id="296" r:id="rId13"/>
    <p:sldId id="297" r:id="rId14"/>
    <p:sldId id="298" r:id="rId15"/>
    <p:sldId id="299" r:id="rId16"/>
    <p:sldId id="300" r:id="rId17"/>
    <p:sldId id="301" r:id="rId18"/>
    <p:sldId id="302" r:id="rId19"/>
    <p:sldId id="303" r:id="rId20"/>
    <p:sldId id="304" r:id="rId21"/>
    <p:sldId id="305" r:id="rId22"/>
    <p:sldId id="306" r:id="rId23"/>
    <p:sldId id="324" r:id="rId24"/>
    <p:sldId id="351" r:id="rId25"/>
    <p:sldId id="352" r:id="rId26"/>
    <p:sldId id="307" r:id="rId27"/>
    <p:sldId id="308" r:id="rId28"/>
    <p:sldId id="309" r:id="rId29"/>
    <p:sldId id="310" r:id="rId30"/>
    <p:sldId id="311" r:id="rId31"/>
    <p:sldId id="312" r:id="rId32"/>
    <p:sldId id="313" r:id="rId33"/>
    <p:sldId id="314" r:id="rId34"/>
    <p:sldId id="315" r:id="rId35"/>
    <p:sldId id="316" r:id="rId36"/>
    <p:sldId id="317" r:id="rId37"/>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6FA7"/>
    <a:srgbClr val="C92605"/>
    <a:srgbClr val="F2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017"/>
    <p:restoredTop sz="94690"/>
  </p:normalViewPr>
  <p:slideViewPr>
    <p:cSldViewPr snapToGrid="0" snapToObjects="1">
      <p:cViewPr varScale="1">
        <p:scale>
          <a:sx n="83" d="100"/>
          <a:sy n="83" d="100"/>
        </p:scale>
        <p:origin x="216" y="544"/>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B66A32-FC76-DE47-B325-93C88F8C53E5}" type="doc">
      <dgm:prSet loTypeId="urn:microsoft.com/office/officeart/2005/8/layout/pyramid1" loCatId="" qsTypeId="urn:microsoft.com/office/officeart/2005/8/quickstyle/simple3" qsCatId="simple" csTypeId="urn:microsoft.com/office/officeart/2005/8/colors/colorful1" csCatId="colorful" phldr="1"/>
      <dgm:spPr/>
    </dgm:pt>
    <dgm:pt modelId="{8079484D-C1D4-4D4E-9905-FFDA43669E91}">
      <dgm:prSet phldrT="[Text]" custT="1"/>
      <dgm:spPr/>
      <dgm:t>
        <a:bodyPr anchor="b"/>
        <a:lstStyle/>
        <a:p>
          <a:r>
            <a:rPr lang="en-US" sz="1400" dirty="0">
              <a:latin typeface="Hiragino Kaku Gothic Std W8" panose="020B0800000000000000" pitchFamily="34" charset="-128"/>
              <a:ea typeface="Hiragino Kaku Gothic Std W8" panose="020B0800000000000000" pitchFamily="34" charset="-128"/>
            </a:rPr>
            <a:t>Tier 3</a:t>
          </a:r>
        </a:p>
      </dgm:t>
    </dgm:pt>
    <dgm:pt modelId="{529BF163-AAA9-B940-A410-9B05F4BF90CF}" type="parTrans" cxnId="{74E8D33D-3F72-354B-A641-3F01F426D06B}">
      <dgm:prSet/>
      <dgm:spPr/>
      <dgm:t>
        <a:bodyPr/>
        <a:lstStyle/>
        <a:p>
          <a:endParaRPr lang="en-US"/>
        </a:p>
      </dgm:t>
    </dgm:pt>
    <dgm:pt modelId="{8702549B-F201-5E46-A2FF-E78F303B16B5}" type="sibTrans" cxnId="{74E8D33D-3F72-354B-A641-3F01F426D06B}">
      <dgm:prSet/>
      <dgm:spPr/>
      <dgm:t>
        <a:bodyPr/>
        <a:lstStyle/>
        <a:p>
          <a:endParaRPr lang="en-US"/>
        </a:p>
      </dgm:t>
    </dgm:pt>
    <dgm:pt modelId="{8186B68B-635F-414B-BF83-280296388646}">
      <dgm:prSet phldrT="[Text]" custT="1"/>
      <dgm:spPr/>
      <dgm:t>
        <a:bodyPr anchor="b"/>
        <a:lstStyle/>
        <a:p>
          <a:r>
            <a:rPr lang="en-US" sz="1800" dirty="0">
              <a:latin typeface="Hiragino Kaku Gothic Std W8" panose="020B0800000000000000" pitchFamily="34" charset="-128"/>
              <a:ea typeface="Hiragino Kaku Gothic Std W8" panose="020B0800000000000000" pitchFamily="34" charset="-128"/>
            </a:rPr>
            <a:t>Tier 2</a:t>
          </a:r>
        </a:p>
      </dgm:t>
    </dgm:pt>
    <dgm:pt modelId="{2F7BAF1C-F8AA-5147-A4C9-34B4A24B5B28}" type="parTrans" cxnId="{C9DD46BB-52FA-7142-A971-3C27DE4FD038}">
      <dgm:prSet/>
      <dgm:spPr/>
      <dgm:t>
        <a:bodyPr/>
        <a:lstStyle/>
        <a:p>
          <a:endParaRPr lang="en-US"/>
        </a:p>
      </dgm:t>
    </dgm:pt>
    <dgm:pt modelId="{77AEC99D-1526-274F-B757-0181326C83D0}" type="sibTrans" cxnId="{C9DD46BB-52FA-7142-A971-3C27DE4FD038}">
      <dgm:prSet/>
      <dgm:spPr/>
      <dgm:t>
        <a:bodyPr/>
        <a:lstStyle/>
        <a:p>
          <a:endParaRPr lang="en-US"/>
        </a:p>
      </dgm:t>
    </dgm:pt>
    <dgm:pt modelId="{C1883603-7DFD-E147-A9F3-9E174B13AB5B}">
      <dgm:prSet phldrT="[Text]" custT="1"/>
      <dgm:spPr/>
      <dgm:t>
        <a:bodyPr anchor="b"/>
        <a:lstStyle/>
        <a:p>
          <a:r>
            <a:rPr lang="en-US" sz="2400" dirty="0">
              <a:latin typeface="Hiragino Kaku Gothic Std W8" panose="020B0800000000000000" pitchFamily="34" charset="-128"/>
              <a:ea typeface="Hiragino Kaku Gothic Std W8" panose="020B0800000000000000" pitchFamily="34" charset="-128"/>
            </a:rPr>
            <a:t>Tier 1</a:t>
          </a:r>
        </a:p>
      </dgm:t>
    </dgm:pt>
    <dgm:pt modelId="{F6621AB1-5ED8-9944-9B11-AF54F5813350}" type="parTrans" cxnId="{962D1729-19BB-5442-9543-4DBD659B23F8}">
      <dgm:prSet/>
      <dgm:spPr/>
      <dgm:t>
        <a:bodyPr/>
        <a:lstStyle/>
        <a:p>
          <a:endParaRPr lang="en-US"/>
        </a:p>
      </dgm:t>
    </dgm:pt>
    <dgm:pt modelId="{B501D039-B337-474B-8097-51901DC9A71A}" type="sibTrans" cxnId="{962D1729-19BB-5442-9543-4DBD659B23F8}">
      <dgm:prSet/>
      <dgm:spPr/>
      <dgm:t>
        <a:bodyPr/>
        <a:lstStyle/>
        <a:p>
          <a:endParaRPr lang="en-US"/>
        </a:p>
      </dgm:t>
    </dgm:pt>
    <dgm:pt modelId="{F6ED92B1-FE78-A842-B7F8-E24CE0612EB8}" type="pres">
      <dgm:prSet presAssocID="{CCB66A32-FC76-DE47-B325-93C88F8C53E5}" presName="Name0" presStyleCnt="0">
        <dgm:presLayoutVars>
          <dgm:dir/>
          <dgm:animLvl val="lvl"/>
          <dgm:resizeHandles val="exact"/>
        </dgm:presLayoutVars>
      </dgm:prSet>
      <dgm:spPr/>
    </dgm:pt>
    <dgm:pt modelId="{42C15116-523D-1C49-B971-FB304F7BDCB5}" type="pres">
      <dgm:prSet presAssocID="{8079484D-C1D4-4D4E-9905-FFDA43669E91}" presName="Name8" presStyleCnt="0"/>
      <dgm:spPr/>
    </dgm:pt>
    <dgm:pt modelId="{49304E94-EA11-EE46-91D1-DC3906E13B26}" type="pres">
      <dgm:prSet presAssocID="{8079484D-C1D4-4D4E-9905-FFDA43669E91}" presName="level" presStyleLbl="node1" presStyleIdx="0" presStyleCnt="3">
        <dgm:presLayoutVars>
          <dgm:chMax val="1"/>
          <dgm:bulletEnabled val="1"/>
        </dgm:presLayoutVars>
      </dgm:prSet>
      <dgm:spPr/>
    </dgm:pt>
    <dgm:pt modelId="{E7A2E212-64A7-F44D-8506-B50154612B40}" type="pres">
      <dgm:prSet presAssocID="{8079484D-C1D4-4D4E-9905-FFDA43669E91}" presName="levelTx" presStyleLbl="revTx" presStyleIdx="0" presStyleCnt="0">
        <dgm:presLayoutVars>
          <dgm:chMax val="1"/>
          <dgm:bulletEnabled val="1"/>
        </dgm:presLayoutVars>
      </dgm:prSet>
      <dgm:spPr/>
    </dgm:pt>
    <dgm:pt modelId="{93F883E4-28FA-9D47-B673-299EBB1C930D}" type="pres">
      <dgm:prSet presAssocID="{8186B68B-635F-414B-BF83-280296388646}" presName="Name8" presStyleCnt="0"/>
      <dgm:spPr/>
    </dgm:pt>
    <dgm:pt modelId="{EA6751DB-4947-EE47-96D1-34EE761A47A5}" type="pres">
      <dgm:prSet presAssocID="{8186B68B-635F-414B-BF83-280296388646}" presName="level" presStyleLbl="node1" presStyleIdx="1" presStyleCnt="3">
        <dgm:presLayoutVars>
          <dgm:chMax val="1"/>
          <dgm:bulletEnabled val="1"/>
        </dgm:presLayoutVars>
      </dgm:prSet>
      <dgm:spPr/>
    </dgm:pt>
    <dgm:pt modelId="{CFD51123-8145-B347-8995-464F91EA4685}" type="pres">
      <dgm:prSet presAssocID="{8186B68B-635F-414B-BF83-280296388646}" presName="levelTx" presStyleLbl="revTx" presStyleIdx="0" presStyleCnt="0">
        <dgm:presLayoutVars>
          <dgm:chMax val="1"/>
          <dgm:bulletEnabled val="1"/>
        </dgm:presLayoutVars>
      </dgm:prSet>
      <dgm:spPr/>
    </dgm:pt>
    <dgm:pt modelId="{BE84596C-54E9-BD4A-9F5D-E1363E9CCFF8}" type="pres">
      <dgm:prSet presAssocID="{C1883603-7DFD-E147-A9F3-9E174B13AB5B}" presName="Name8" presStyleCnt="0"/>
      <dgm:spPr/>
    </dgm:pt>
    <dgm:pt modelId="{691CD778-C6C9-0748-BF59-8EB223FB40EF}" type="pres">
      <dgm:prSet presAssocID="{C1883603-7DFD-E147-A9F3-9E174B13AB5B}" presName="level" presStyleLbl="node1" presStyleIdx="2" presStyleCnt="3">
        <dgm:presLayoutVars>
          <dgm:chMax val="1"/>
          <dgm:bulletEnabled val="1"/>
        </dgm:presLayoutVars>
      </dgm:prSet>
      <dgm:spPr/>
    </dgm:pt>
    <dgm:pt modelId="{DC912993-8C40-5E46-94D2-6FA00FB2A7FD}" type="pres">
      <dgm:prSet presAssocID="{C1883603-7DFD-E147-A9F3-9E174B13AB5B}" presName="levelTx" presStyleLbl="revTx" presStyleIdx="0" presStyleCnt="0">
        <dgm:presLayoutVars>
          <dgm:chMax val="1"/>
          <dgm:bulletEnabled val="1"/>
        </dgm:presLayoutVars>
      </dgm:prSet>
      <dgm:spPr/>
    </dgm:pt>
  </dgm:ptLst>
  <dgm:cxnLst>
    <dgm:cxn modelId="{6A623B14-729A-0647-91E0-3C7D0557DB07}" type="presOf" srcId="{CCB66A32-FC76-DE47-B325-93C88F8C53E5}" destId="{F6ED92B1-FE78-A842-B7F8-E24CE0612EB8}" srcOrd="0" destOrd="0" presId="urn:microsoft.com/office/officeart/2005/8/layout/pyramid1"/>
    <dgm:cxn modelId="{308A381B-CDBF-6D4C-82A1-72238ED0BFEA}" type="presOf" srcId="{8079484D-C1D4-4D4E-9905-FFDA43669E91}" destId="{49304E94-EA11-EE46-91D1-DC3906E13B26}" srcOrd="0" destOrd="0" presId="urn:microsoft.com/office/officeart/2005/8/layout/pyramid1"/>
    <dgm:cxn modelId="{25315B20-536E-A449-9A24-C2DBA927146F}" type="presOf" srcId="{C1883603-7DFD-E147-A9F3-9E174B13AB5B}" destId="{691CD778-C6C9-0748-BF59-8EB223FB40EF}" srcOrd="0" destOrd="0" presId="urn:microsoft.com/office/officeart/2005/8/layout/pyramid1"/>
    <dgm:cxn modelId="{962D1729-19BB-5442-9543-4DBD659B23F8}" srcId="{CCB66A32-FC76-DE47-B325-93C88F8C53E5}" destId="{C1883603-7DFD-E147-A9F3-9E174B13AB5B}" srcOrd="2" destOrd="0" parTransId="{F6621AB1-5ED8-9944-9B11-AF54F5813350}" sibTransId="{B501D039-B337-474B-8097-51901DC9A71A}"/>
    <dgm:cxn modelId="{74E8D33D-3F72-354B-A641-3F01F426D06B}" srcId="{CCB66A32-FC76-DE47-B325-93C88F8C53E5}" destId="{8079484D-C1D4-4D4E-9905-FFDA43669E91}" srcOrd="0" destOrd="0" parTransId="{529BF163-AAA9-B940-A410-9B05F4BF90CF}" sibTransId="{8702549B-F201-5E46-A2FF-E78F303B16B5}"/>
    <dgm:cxn modelId="{38188F97-82F0-6443-AB95-BA8D4A273CC1}" type="presOf" srcId="{8186B68B-635F-414B-BF83-280296388646}" destId="{EA6751DB-4947-EE47-96D1-34EE761A47A5}" srcOrd="0" destOrd="0" presId="urn:microsoft.com/office/officeart/2005/8/layout/pyramid1"/>
    <dgm:cxn modelId="{C9DD46BB-52FA-7142-A971-3C27DE4FD038}" srcId="{CCB66A32-FC76-DE47-B325-93C88F8C53E5}" destId="{8186B68B-635F-414B-BF83-280296388646}" srcOrd="1" destOrd="0" parTransId="{2F7BAF1C-F8AA-5147-A4C9-34B4A24B5B28}" sibTransId="{77AEC99D-1526-274F-B757-0181326C83D0}"/>
    <dgm:cxn modelId="{69477DD8-EDAC-EE49-BC07-891317E3BD97}" type="presOf" srcId="{8186B68B-635F-414B-BF83-280296388646}" destId="{CFD51123-8145-B347-8995-464F91EA4685}" srcOrd="1" destOrd="0" presId="urn:microsoft.com/office/officeart/2005/8/layout/pyramid1"/>
    <dgm:cxn modelId="{5C3CABE6-B7C0-D644-81BC-E6404ED28141}" type="presOf" srcId="{C1883603-7DFD-E147-A9F3-9E174B13AB5B}" destId="{DC912993-8C40-5E46-94D2-6FA00FB2A7FD}" srcOrd="1" destOrd="0" presId="urn:microsoft.com/office/officeart/2005/8/layout/pyramid1"/>
    <dgm:cxn modelId="{AA3CB3EA-57BC-AD4A-A204-0D300C85A07D}" type="presOf" srcId="{8079484D-C1D4-4D4E-9905-FFDA43669E91}" destId="{E7A2E212-64A7-F44D-8506-B50154612B40}" srcOrd="1" destOrd="0" presId="urn:microsoft.com/office/officeart/2005/8/layout/pyramid1"/>
    <dgm:cxn modelId="{AA925454-73E4-A74D-906D-4CB77850E3D3}" type="presParOf" srcId="{F6ED92B1-FE78-A842-B7F8-E24CE0612EB8}" destId="{42C15116-523D-1C49-B971-FB304F7BDCB5}" srcOrd="0" destOrd="0" presId="urn:microsoft.com/office/officeart/2005/8/layout/pyramid1"/>
    <dgm:cxn modelId="{4C061572-3698-2F46-9A72-BC5BA326D2AD}" type="presParOf" srcId="{42C15116-523D-1C49-B971-FB304F7BDCB5}" destId="{49304E94-EA11-EE46-91D1-DC3906E13B26}" srcOrd="0" destOrd="0" presId="urn:microsoft.com/office/officeart/2005/8/layout/pyramid1"/>
    <dgm:cxn modelId="{E7DE77D6-9F75-A047-A234-4EAF45282E45}" type="presParOf" srcId="{42C15116-523D-1C49-B971-FB304F7BDCB5}" destId="{E7A2E212-64A7-F44D-8506-B50154612B40}" srcOrd="1" destOrd="0" presId="urn:microsoft.com/office/officeart/2005/8/layout/pyramid1"/>
    <dgm:cxn modelId="{D3275E68-A556-304D-8F3B-9924C9B1237C}" type="presParOf" srcId="{F6ED92B1-FE78-A842-B7F8-E24CE0612EB8}" destId="{93F883E4-28FA-9D47-B673-299EBB1C930D}" srcOrd="1" destOrd="0" presId="urn:microsoft.com/office/officeart/2005/8/layout/pyramid1"/>
    <dgm:cxn modelId="{273EF1D3-BB20-9F4B-8901-3B23A243FC3D}" type="presParOf" srcId="{93F883E4-28FA-9D47-B673-299EBB1C930D}" destId="{EA6751DB-4947-EE47-96D1-34EE761A47A5}" srcOrd="0" destOrd="0" presId="urn:microsoft.com/office/officeart/2005/8/layout/pyramid1"/>
    <dgm:cxn modelId="{99F4883C-8EBA-1B46-8A4F-FF6B1DE3DDB1}" type="presParOf" srcId="{93F883E4-28FA-9D47-B673-299EBB1C930D}" destId="{CFD51123-8145-B347-8995-464F91EA4685}" srcOrd="1" destOrd="0" presId="urn:microsoft.com/office/officeart/2005/8/layout/pyramid1"/>
    <dgm:cxn modelId="{1A928D61-ACE7-F84A-91EE-000AE4A569CB}" type="presParOf" srcId="{F6ED92B1-FE78-A842-B7F8-E24CE0612EB8}" destId="{BE84596C-54E9-BD4A-9F5D-E1363E9CCFF8}" srcOrd="2" destOrd="0" presId="urn:microsoft.com/office/officeart/2005/8/layout/pyramid1"/>
    <dgm:cxn modelId="{A60E9E47-23AC-2947-A2DA-CDCBB5BFA567}" type="presParOf" srcId="{BE84596C-54E9-BD4A-9F5D-E1363E9CCFF8}" destId="{691CD778-C6C9-0748-BF59-8EB223FB40EF}" srcOrd="0" destOrd="0" presId="urn:microsoft.com/office/officeart/2005/8/layout/pyramid1"/>
    <dgm:cxn modelId="{7EE744AE-1C95-574E-A2B8-AE079644C133}" type="presParOf" srcId="{BE84596C-54E9-BD4A-9F5D-E1363E9CCFF8}" destId="{DC912993-8C40-5E46-94D2-6FA00FB2A7FD}"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5149CD3-878D-1C45-90B9-23F3A695EF1A}" type="doc">
      <dgm:prSet loTypeId="urn:microsoft.com/office/officeart/2005/8/layout/pyramid1" loCatId="" qsTypeId="urn:microsoft.com/office/officeart/2005/8/quickstyle/simple1" qsCatId="simple" csTypeId="urn:microsoft.com/office/officeart/2005/8/colors/accent0_1" csCatId="mainScheme" phldr="1"/>
      <dgm:spPr/>
    </dgm:pt>
    <dgm:pt modelId="{A193D19E-A6A1-CF44-B4B0-97262FE7FD91}">
      <dgm:prSet phldrT="[Text]"/>
      <dgm:spPr/>
      <dgm:t>
        <a:bodyPr/>
        <a:lstStyle/>
        <a:p>
          <a:endParaRPr lang="en-US" dirty="0"/>
        </a:p>
        <a:p>
          <a:endParaRPr lang="en-US" dirty="0"/>
        </a:p>
      </dgm:t>
    </dgm:pt>
    <dgm:pt modelId="{8045C881-16F9-B142-818B-D600A4640803}" type="parTrans" cxnId="{AA37D928-7564-4140-BBA2-870798389206}">
      <dgm:prSet/>
      <dgm:spPr/>
      <dgm:t>
        <a:bodyPr/>
        <a:lstStyle/>
        <a:p>
          <a:endParaRPr lang="en-US"/>
        </a:p>
      </dgm:t>
    </dgm:pt>
    <dgm:pt modelId="{4D083BED-9974-AD43-81F0-6A65B3F022E7}" type="sibTrans" cxnId="{AA37D928-7564-4140-BBA2-870798389206}">
      <dgm:prSet/>
      <dgm:spPr/>
      <dgm:t>
        <a:bodyPr/>
        <a:lstStyle/>
        <a:p>
          <a:endParaRPr lang="en-US"/>
        </a:p>
      </dgm:t>
    </dgm:pt>
    <dgm:pt modelId="{2D1BAEB4-12C1-6444-B71E-C0ABAD9C852C}">
      <dgm:prSet phldrT="[Text]"/>
      <dgm:spPr/>
      <dgm:t>
        <a:bodyPr/>
        <a:lstStyle/>
        <a:p>
          <a:endParaRPr lang="en-US" dirty="0"/>
        </a:p>
        <a:p>
          <a:endParaRPr lang="en-US" dirty="0"/>
        </a:p>
      </dgm:t>
    </dgm:pt>
    <dgm:pt modelId="{3D968C6B-BCDF-A44D-A186-99BE7E2A6397}" type="parTrans" cxnId="{107717A4-BD06-2C40-8549-96056A532CE9}">
      <dgm:prSet/>
      <dgm:spPr/>
      <dgm:t>
        <a:bodyPr/>
        <a:lstStyle/>
        <a:p>
          <a:endParaRPr lang="en-US"/>
        </a:p>
      </dgm:t>
    </dgm:pt>
    <dgm:pt modelId="{626DA675-2A3A-F44A-B8B2-8748756B7C2C}" type="sibTrans" cxnId="{107717A4-BD06-2C40-8549-96056A532CE9}">
      <dgm:prSet/>
      <dgm:spPr/>
      <dgm:t>
        <a:bodyPr/>
        <a:lstStyle/>
        <a:p>
          <a:endParaRPr lang="en-US"/>
        </a:p>
      </dgm:t>
    </dgm:pt>
    <dgm:pt modelId="{141D24D9-A96C-6B49-AD38-90C40AAF6FDD}">
      <dgm:prSet phldrT="[Text]"/>
      <dgm:spPr/>
      <dgm:t>
        <a:bodyPr/>
        <a:lstStyle/>
        <a:p>
          <a:endParaRPr lang="en-US" dirty="0"/>
        </a:p>
        <a:p>
          <a:endParaRPr lang="en-US" dirty="0"/>
        </a:p>
      </dgm:t>
    </dgm:pt>
    <dgm:pt modelId="{23F21CFD-3895-8445-9244-284F09B52E71}" type="sibTrans" cxnId="{1D554152-2006-934D-92EC-FEF19B266565}">
      <dgm:prSet/>
      <dgm:spPr/>
      <dgm:t>
        <a:bodyPr/>
        <a:lstStyle/>
        <a:p>
          <a:endParaRPr lang="en-US"/>
        </a:p>
      </dgm:t>
    </dgm:pt>
    <dgm:pt modelId="{75BFCD2B-0151-464E-8947-3DD04A5E1116}" type="parTrans" cxnId="{1D554152-2006-934D-92EC-FEF19B266565}">
      <dgm:prSet/>
      <dgm:spPr/>
      <dgm:t>
        <a:bodyPr/>
        <a:lstStyle/>
        <a:p>
          <a:endParaRPr lang="en-US"/>
        </a:p>
      </dgm:t>
    </dgm:pt>
    <dgm:pt modelId="{27DC52DA-F2A9-B24F-9862-03B539E6ED8D}" type="pres">
      <dgm:prSet presAssocID="{95149CD3-878D-1C45-90B9-23F3A695EF1A}" presName="Name0" presStyleCnt="0">
        <dgm:presLayoutVars>
          <dgm:dir/>
          <dgm:animLvl val="lvl"/>
          <dgm:resizeHandles val="exact"/>
        </dgm:presLayoutVars>
      </dgm:prSet>
      <dgm:spPr/>
    </dgm:pt>
    <dgm:pt modelId="{456C645F-50E8-4043-B334-9AB55B5CC80A}" type="pres">
      <dgm:prSet presAssocID="{141D24D9-A96C-6B49-AD38-90C40AAF6FDD}" presName="Name8" presStyleCnt="0"/>
      <dgm:spPr/>
    </dgm:pt>
    <dgm:pt modelId="{21930B86-E7D9-9F46-94C7-1636DDD564B4}" type="pres">
      <dgm:prSet presAssocID="{141D24D9-A96C-6B49-AD38-90C40AAF6FDD}" presName="level" presStyleLbl="node1" presStyleIdx="0" presStyleCnt="3">
        <dgm:presLayoutVars>
          <dgm:chMax val="1"/>
          <dgm:bulletEnabled val="1"/>
        </dgm:presLayoutVars>
      </dgm:prSet>
      <dgm:spPr/>
    </dgm:pt>
    <dgm:pt modelId="{ABAEED21-FE4E-B047-B584-DDB14E8BA6A8}" type="pres">
      <dgm:prSet presAssocID="{141D24D9-A96C-6B49-AD38-90C40AAF6FDD}" presName="levelTx" presStyleLbl="revTx" presStyleIdx="0" presStyleCnt="0">
        <dgm:presLayoutVars>
          <dgm:chMax val="1"/>
          <dgm:bulletEnabled val="1"/>
        </dgm:presLayoutVars>
      </dgm:prSet>
      <dgm:spPr/>
    </dgm:pt>
    <dgm:pt modelId="{050D94C5-AE26-5343-A31A-048FA17147EA}" type="pres">
      <dgm:prSet presAssocID="{A193D19E-A6A1-CF44-B4B0-97262FE7FD91}" presName="Name8" presStyleCnt="0"/>
      <dgm:spPr/>
    </dgm:pt>
    <dgm:pt modelId="{2E393E45-59E7-5A4B-88A3-8DECA6AB1129}" type="pres">
      <dgm:prSet presAssocID="{A193D19E-A6A1-CF44-B4B0-97262FE7FD91}" presName="level" presStyleLbl="node1" presStyleIdx="1" presStyleCnt="3">
        <dgm:presLayoutVars>
          <dgm:chMax val="1"/>
          <dgm:bulletEnabled val="1"/>
        </dgm:presLayoutVars>
      </dgm:prSet>
      <dgm:spPr/>
    </dgm:pt>
    <dgm:pt modelId="{93465F18-EECB-2E45-A645-38EA44EDEF7E}" type="pres">
      <dgm:prSet presAssocID="{A193D19E-A6A1-CF44-B4B0-97262FE7FD91}" presName="levelTx" presStyleLbl="revTx" presStyleIdx="0" presStyleCnt="0">
        <dgm:presLayoutVars>
          <dgm:chMax val="1"/>
          <dgm:bulletEnabled val="1"/>
        </dgm:presLayoutVars>
      </dgm:prSet>
      <dgm:spPr/>
    </dgm:pt>
    <dgm:pt modelId="{592434DC-8153-7E41-A7F0-211689BD36B0}" type="pres">
      <dgm:prSet presAssocID="{2D1BAEB4-12C1-6444-B71E-C0ABAD9C852C}" presName="Name8" presStyleCnt="0"/>
      <dgm:spPr/>
    </dgm:pt>
    <dgm:pt modelId="{3E5E0725-F973-4C4B-A05B-C63953782F50}" type="pres">
      <dgm:prSet presAssocID="{2D1BAEB4-12C1-6444-B71E-C0ABAD9C852C}" presName="level" presStyleLbl="node1" presStyleIdx="2" presStyleCnt="3">
        <dgm:presLayoutVars>
          <dgm:chMax val="1"/>
          <dgm:bulletEnabled val="1"/>
        </dgm:presLayoutVars>
      </dgm:prSet>
      <dgm:spPr/>
    </dgm:pt>
    <dgm:pt modelId="{4DCA5EA8-6215-A140-BA1F-F7A7A02BC3E2}" type="pres">
      <dgm:prSet presAssocID="{2D1BAEB4-12C1-6444-B71E-C0ABAD9C852C}" presName="levelTx" presStyleLbl="revTx" presStyleIdx="0" presStyleCnt="0">
        <dgm:presLayoutVars>
          <dgm:chMax val="1"/>
          <dgm:bulletEnabled val="1"/>
        </dgm:presLayoutVars>
      </dgm:prSet>
      <dgm:spPr/>
    </dgm:pt>
  </dgm:ptLst>
  <dgm:cxnLst>
    <dgm:cxn modelId="{06B3AC20-1E6A-8A45-9D1C-B4D5BD1043D4}" type="presOf" srcId="{95149CD3-878D-1C45-90B9-23F3A695EF1A}" destId="{27DC52DA-F2A9-B24F-9862-03B539E6ED8D}" srcOrd="0" destOrd="0" presId="urn:microsoft.com/office/officeart/2005/8/layout/pyramid1"/>
    <dgm:cxn modelId="{AA37D928-7564-4140-BBA2-870798389206}" srcId="{95149CD3-878D-1C45-90B9-23F3A695EF1A}" destId="{A193D19E-A6A1-CF44-B4B0-97262FE7FD91}" srcOrd="1" destOrd="0" parTransId="{8045C881-16F9-B142-818B-D600A4640803}" sibTransId="{4D083BED-9974-AD43-81F0-6A65B3F022E7}"/>
    <dgm:cxn modelId="{C78F9F38-64CF-5345-90F7-5D6C26CCC7E0}" type="presOf" srcId="{A193D19E-A6A1-CF44-B4B0-97262FE7FD91}" destId="{93465F18-EECB-2E45-A645-38EA44EDEF7E}" srcOrd="1" destOrd="0" presId="urn:microsoft.com/office/officeart/2005/8/layout/pyramid1"/>
    <dgm:cxn modelId="{1D554152-2006-934D-92EC-FEF19B266565}" srcId="{95149CD3-878D-1C45-90B9-23F3A695EF1A}" destId="{141D24D9-A96C-6B49-AD38-90C40AAF6FDD}" srcOrd="0" destOrd="0" parTransId="{75BFCD2B-0151-464E-8947-3DD04A5E1116}" sibTransId="{23F21CFD-3895-8445-9244-284F09B52E71}"/>
    <dgm:cxn modelId="{C2A0E652-7B86-9C43-871C-D09DA108AA5C}" type="presOf" srcId="{141D24D9-A96C-6B49-AD38-90C40AAF6FDD}" destId="{21930B86-E7D9-9F46-94C7-1636DDD564B4}" srcOrd="0" destOrd="0" presId="urn:microsoft.com/office/officeart/2005/8/layout/pyramid1"/>
    <dgm:cxn modelId="{7D50BD79-A392-F44C-AFB6-2C056F92F032}" type="presOf" srcId="{2D1BAEB4-12C1-6444-B71E-C0ABAD9C852C}" destId="{3E5E0725-F973-4C4B-A05B-C63953782F50}" srcOrd="0" destOrd="0" presId="urn:microsoft.com/office/officeart/2005/8/layout/pyramid1"/>
    <dgm:cxn modelId="{DF08528C-BA62-9348-BD3C-A20C27F87634}" type="presOf" srcId="{141D24D9-A96C-6B49-AD38-90C40AAF6FDD}" destId="{ABAEED21-FE4E-B047-B584-DDB14E8BA6A8}" srcOrd="1" destOrd="0" presId="urn:microsoft.com/office/officeart/2005/8/layout/pyramid1"/>
    <dgm:cxn modelId="{107717A4-BD06-2C40-8549-96056A532CE9}" srcId="{95149CD3-878D-1C45-90B9-23F3A695EF1A}" destId="{2D1BAEB4-12C1-6444-B71E-C0ABAD9C852C}" srcOrd="2" destOrd="0" parTransId="{3D968C6B-BCDF-A44D-A186-99BE7E2A6397}" sibTransId="{626DA675-2A3A-F44A-B8B2-8748756B7C2C}"/>
    <dgm:cxn modelId="{F28C9CB0-3E39-9346-9F72-C124AD05F736}" type="presOf" srcId="{A193D19E-A6A1-CF44-B4B0-97262FE7FD91}" destId="{2E393E45-59E7-5A4B-88A3-8DECA6AB1129}" srcOrd="0" destOrd="0" presId="urn:microsoft.com/office/officeart/2005/8/layout/pyramid1"/>
    <dgm:cxn modelId="{2203A2C4-D256-EC45-A978-B9B69A03A2B7}" type="presOf" srcId="{2D1BAEB4-12C1-6444-B71E-C0ABAD9C852C}" destId="{4DCA5EA8-6215-A140-BA1F-F7A7A02BC3E2}" srcOrd="1" destOrd="0" presId="urn:microsoft.com/office/officeart/2005/8/layout/pyramid1"/>
    <dgm:cxn modelId="{260226C6-A32B-5B43-9BF6-A2B95BC82D18}" type="presParOf" srcId="{27DC52DA-F2A9-B24F-9862-03B539E6ED8D}" destId="{456C645F-50E8-4043-B334-9AB55B5CC80A}" srcOrd="0" destOrd="0" presId="urn:microsoft.com/office/officeart/2005/8/layout/pyramid1"/>
    <dgm:cxn modelId="{3193406E-7393-7F40-8D50-51BAED8CA4E0}" type="presParOf" srcId="{456C645F-50E8-4043-B334-9AB55B5CC80A}" destId="{21930B86-E7D9-9F46-94C7-1636DDD564B4}" srcOrd="0" destOrd="0" presId="urn:microsoft.com/office/officeart/2005/8/layout/pyramid1"/>
    <dgm:cxn modelId="{BCB6A546-D5C5-254F-A0BF-9B2FAE153ABC}" type="presParOf" srcId="{456C645F-50E8-4043-B334-9AB55B5CC80A}" destId="{ABAEED21-FE4E-B047-B584-DDB14E8BA6A8}" srcOrd="1" destOrd="0" presId="urn:microsoft.com/office/officeart/2005/8/layout/pyramid1"/>
    <dgm:cxn modelId="{D4430A82-2D3A-F844-9B9D-4EE395EA368C}" type="presParOf" srcId="{27DC52DA-F2A9-B24F-9862-03B539E6ED8D}" destId="{050D94C5-AE26-5343-A31A-048FA17147EA}" srcOrd="1" destOrd="0" presId="urn:microsoft.com/office/officeart/2005/8/layout/pyramid1"/>
    <dgm:cxn modelId="{AB5D3701-C779-A740-8E44-693A6C19E0EB}" type="presParOf" srcId="{050D94C5-AE26-5343-A31A-048FA17147EA}" destId="{2E393E45-59E7-5A4B-88A3-8DECA6AB1129}" srcOrd="0" destOrd="0" presId="urn:microsoft.com/office/officeart/2005/8/layout/pyramid1"/>
    <dgm:cxn modelId="{87D2EEBE-6202-A24B-B2E9-01EA10281BE9}" type="presParOf" srcId="{050D94C5-AE26-5343-A31A-048FA17147EA}" destId="{93465F18-EECB-2E45-A645-38EA44EDEF7E}" srcOrd="1" destOrd="0" presId="urn:microsoft.com/office/officeart/2005/8/layout/pyramid1"/>
    <dgm:cxn modelId="{AF1B3096-8BEF-1C40-99F0-053663A732AD}" type="presParOf" srcId="{27DC52DA-F2A9-B24F-9862-03B539E6ED8D}" destId="{592434DC-8153-7E41-A7F0-211689BD36B0}" srcOrd="2" destOrd="0" presId="urn:microsoft.com/office/officeart/2005/8/layout/pyramid1"/>
    <dgm:cxn modelId="{AB0F67F6-BC26-6C48-B4FA-96743A68983D}" type="presParOf" srcId="{592434DC-8153-7E41-A7F0-211689BD36B0}" destId="{3E5E0725-F973-4C4B-A05B-C63953782F50}" srcOrd="0" destOrd="0" presId="urn:microsoft.com/office/officeart/2005/8/layout/pyramid1"/>
    <dgm:cxn modelId="{0346D564-8BFB-674F-91D5-D2F6CB2925AA}" type="presParOf" srcId="{592434DC-8153-7E41-A7F0-211689BD36B0}" destId="{4DCA5EA8-6215-A140-BA1F-F7A7A02BC3E2}"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5149CD3-878D-1C45-90B9-23F3A695EF1A}" type="doc">
      <dgm:prSet loTypeId="urn:microsoft.com/office/officeart/2005/8/layout/pyramid1" loCatId="" qsTypeId="urn:microsoft.com/office/officeart/2005/8/quickstyle/simple1" qsCatId="simple" csTypeId="urn:microsoft.com/office/officeart/2005/8/colors/accent0_1" csCatId="mainScheme" phldr="1"/>
      <dgm:spPr/>
    </dgm:pt>
    <dgm:pt modelId="{2D1BAEB4-12C1-6444-B71E-C0ABAD9C852C}">
      <dgm:prSet phldrT="[Text]"/>
      <dgm:spPr>
        <a:noFill/>
      </dgm:spPr>
      <dgm:t>
        <a:bodyPr/>
        <a:lstStyle/>
        <a:p>
          <a:endParaRPr lang="en-US" dirty="0"/>
        </a:p>
        <a:p>
          <a:endParaRPr lang="en-US" dirty="0"/>
        </a:p>
      </dgm:t>
    </dgm:pt>
    <dgm:pt modelId="{3D968C6B-BCDF-A44D-A186-99BE7E2A6397}" type="parTrans" cxnId="{107717A4-BD06-2C40-8549-96056A532CE9}">
      <dgm:prSet/>
      <dgm:spPr/>
      <dgm:t>
        <a:bodyPr/>
        <a:lstStyle/>
        <a:p>
          <a:endParaRPr lang="en-US"/>
        </a:p>
      </dgm:t>
    </dgm:pt>
    <dgm:pt modelId="{626DA675-2A3A-F44A-B8B2-8748756B7C2C}" type="sibTrans" cxnId="{107717A4-BD06-2C40-8549-96056A532CE9}">
      <dgm:prSet/>
      <dgm:spPr/>
      <dgm:t>
        <a:bodyPr/>
        <a:lstStyle/>
        <a:p>
          <a:endParaRPr lang="en-US"/>
        </a:p>
      </dgm:t>
    </dgm:pt>
    <dgm:pt modelId="{141D24D9-A96C-6B49-AD38-90C40AAF6FDD}">
      <dgm:prSet phldrT="[Text]"/>
      <dgm:spPr>
        <a:noFill/>
      </dgm:spPr>
      <dgm:t>
        <a:bodyPr/>
        <a:lstStyle/>
        <a:p>
          <a:endParaRPr lang="en-US" dirty="0"/>
        </a:p>
        <a:p>
          <a:endParaRPr lang="en-US" dirty="0"/>
        </a:p>
      </dgm:t>
    </dgm:pt>
    <dgm:pt modelId="{23F21CFD-3895-8445-9244-284F09B52E71}" type="sibTrans" cxnId="{1D554152-2006-934D-92EC-FEF19B266565}">
      <dgm:prSet/>
      <dgm:spPr/>
      <dgm:t>
        <a:bodyPr/>
        <a:lstStyle/>
        <a:p>
          <a:endParaRPr lang="en-US"/>
        </a:p>
      </dgm:t>
    </dgm:pt>
    <dgm:pt modelId="{75BFCD2B-0151-464E-8947-3DD04A5E1116}" type="parTrans" cxnId="{1D554152-2006-934D-92EC-FEF19B266565}">
      <dgm:prSet/>
      <dgm:spPr/>
      <dgm:t>
        <a:bodyPr/>
        <a:lstStyle/>
        <a:p>
          <a:endParaRPr lang="en-US"/>
        </a:p>
      </dgm:t>
    </dgm:pt>
    <dgm:pt modelId="{27DC52DA-F2A9-B24F-9862-03B539E6ED8D}" type="pres">
      <dgm:prSet presAssocID="{95149CD3-878D-1C45-90B9-23F3A695EF1A}" presName="Name0" presStyleCnt="0">
        <dgm:presLayoutVars>
          <dgm:dir/>
          <dgm:animLvl val="lvl"/>
          <dgm:resizeHandles val="exact"/>
        </dgm:presLayoutVars>
      </dgm:prSet>
      <dgm:spPr/>
    </dgm:pt>
    <dgm:pt modelId="{456C645F-50E8-4043-B334-9AB55B5CC80A}" type="pres">
      <dgm:prSet presAssocID="{141D24D9-A96C-6B49-AD38-90C40AAF6FDD}" presName="Name8" presStyleCnt="0"/>
      <dgm:spPr/>
    </dgm:pt>
    <dgm:pt modelId="{21930B86-E7D9-9F46-94C7-1636DDD564B4}" type="pres">
      <dgm:prSet presAssocID="{141D24D9-A96C-6B49-AD38-90C40AAF6FDD}" presName="level" presStyleLbl="node1" presStyleIdx="0" presStyleCnt="2" custScaleY="102028">
        <dgm:presLayoutVars>
          <dgm:chMax val="1"/>
          <dgm:bulletEnabled val="1"/>
        </dgm:presLayoutVars>
      </dgm:prSet>
      <dgm:spPr/>
    </dgm:pt>
    <dgm:pt modelId="{ABAEED21-FE4E-B047-B584-DDB14E8BA6A8}" type="pres">
      <dgm:prSet presAssocID="{141D24D9-A96C-6B49-AD38-90C40AAF6FDD}" presName="levelTx" presStyleLbl="revTx" presStyleIdx="0" presStyleCnt="0">
        <dgm:presLayoutVars>
          <dgm:chMax val="1"/>
          <dgm:bulletEnabled val="1"/>
        </dgm:presLayoutVars>
      </dgm:prSet>
      <dgm:spPr/>
    </dgm:pt>
    <dgm:pt modelId="{592434DC-8153-7E41-A7F0-211689BD36B0}" type="pres">
      <dgm:prSet presAssocID="{2D1BAEB4-12C1-6444-B71E-C0ABAD9C852C}" presName="Name8" presStyleCnt="0"/>
      <dgm:spPr/>
    </dgm:pt>
    <dgm:pt modelId="{3E5E0725-F973-4C4B-A05B-C63953782F50}" type="pres">
      <dgm:prSet presAssocID="{2D1BAEB4-12C1-6444-B71E-C0ABAD9C852C}" presName="level" presStyleLbl="node1" presStyleIdx="1" presStyleCnt="2" custScaleY="106013">
        <dgm:presLayoutVars>
          <dgm:chMax val="1"/>
          <dgm:bulletEnabled val="1"/>
        </dgm:presLayoutVars>
      </dgm:prSet>
      <dgm:spPr/>
    </dgm:pt>
    <dgm:pt modelId="{4DCA5EA8-6215-A140-BA1F-F7A7A02BC3E2}" type="pres">
      <dgm:prSet presAssocID="{2D1BAEB4-12C1-6444-B71E-C0ABAD9C852C}" presName="levelTx" presStyleLbl="revTx" presStyleIdx="0" presStyleCnt="0">
        <dgm:presLayoutVars>
          <dgm:chMax val="1"/>
          <dgm:bulletEnabled val="1"/>
        </dgm:presLayoutVars>
      </dgm:prSet>
      <dgm:spPr/>
    </dgm:pt>
  </dgm:ptLst>
  <dgm:cxnLst>
    <dgm:cxn modelId="{06B3AC20-1E6A-8A45-9D1C-B4D5BD1043D4}" type="presOf" srcId="{95149CD3-878D-1C45-90B9-23F3A695EF1A}" destId="{27DC52DA-F2A9-B24F-9862-03B539E6ED8D}" srcOrd="0" destOrd="0" presId="urn:microsoft.com/office/officeart/2005/8/layout/pyramid1"/>
    <dgm:cxn modelId="{1D554152-2006-934D-92EC-FEF19B266565}" srcId="{95149CD3-878D-1C45-90B9-23F3A695EF1A}" destId="{141D24D9-A96C-6B49-AD38-90C40AAF6FDD}" srcOrd="0" destOrd="0" parTransId="{75BFCD2B-0151-464E-8947-3DD04A5E1116}" sibTransId="{23F21CFD-3895-8445-9244-284F09B52E71}"/>
    <dgm:cxn modelId="{C2A0E652-7B86-9C43-871C-D09DA108AA5C}" type="presOf" srcId="{141D24D9-A96C-6B49-AD38-90C40AAF6FDD}" destId="{21930B86-E7D9-9F46-94C7-1636DDD564B4}" srcOrd="0" destOrd="0" presId="urn:microsoft.com/office/officeart/2005/8/layout/pyramid1"/>
    <dgm:cxn modelId="{7D50BD79-A392-F44C-AFB6-2C056F92F032}" type="presOf" srcId="{2D1BAEB4-12C1-6444-B71E-C0ABAD9C852C}" destId="{3E5E0725-F973-4C4B-A05B-C63953782F50}" srcOrd="0" destOrd="0" presId="urn:microsoft.com/office/officeart/2005/8/layout/pyramid1"/>
    <dgm:cxn modelId="{DF08528C-BA62-9348-BD3C-A20C27F87634}" type="presOf" srcId="{141D24D9-A96C-6B49-AD38-90C40AAF6FDD}" destId="{ABAEED21-FE4E-B047-B584-DDB14E8BA6A8}" srcOrd="1" destOrd="0" presId="urn:microsoft.com/office/officeart/2005/8/layout/pyramid1"/>
    <dgm:cxn modelId="{107717A4-BD06-2C40-8549-96056A532CE9}" srcId="{95149CD3-878D-1C45-90B9-23F3A695EF1A}" destId="{2D1BAEB4-12C1-6444-B71E-C0ABAD9C852C}" srcOrd="1" destOrd="0" parTransId="{3D968C6B-BCDF-A44D-A186-99BE7E2A6397}" sibTransId="{626DA675-2A3A-F44A-B8B2-8748756B7C2C}"/>
    <dgm:cxn modelId="{2203A2C4-D256-EC45-A978-B9B69A03A2B7}" type="presOf" srcId="{2D1BAEB4-12C1-6444-B71E-C0ABAD9C852C}" destId="{4DCA5EA8-6215-A140-BA1F-F7A7A02BC3E2}" srcOrd="1" destOrd="0" presId="urn:microsoft.com/office/officeart/2005/8/layout/pyramid1"/>
    <dgm:cxn modelId="{260226C6-A32B-5B43-9BF6-A2B95BC82D18}" type="presParOf" srcId="{27DC52DA-F2A9-B24F-9862-03B539E6ED8D}" destId="{456C645F-50E8-4043-B334-9AB55B5CC80A}" srcOrd="0" destOrd="0" presId="urn:microsoft.com/office/officeart/2005/8/layout/pyramid1"/>
    <dgm:cxn modelId="{3193406E-7393-7F40-8D50-51BAED8CA4E0}" type="presParOf" srcId="{456C645F-50E8-4043-B334-9AB55B5CC80A}" destId="{21930B86-E7D9-9F46-94C7-1636DDD564B4}" srcOrd="0" destOrd="0" presId="urn:microsoft.com/office/officeart/2005/8/layout/pyramid1"/>
    <dgm:cxn modelId="{BCB6A546-D5C5-254F-A0BF-9B2FAE153ABC}" type="presParOf" srcId="{456C645F-50E8-4043-B334-9AB55B5CC80A}" destId="{ABAEED21-FE4E-B047-B584-DDB14E8BA6A8}" srcOrd="1" destOrd="0" presId="urn:microsoft.com/office/officeart/2005/8/layout/pyramid1"/>
    <dgm:cxn modelId="{AF1B3096-8BEF-1C40-99F0-053663A732AD}" type="presParOf" srcId="{27DC52DA-F2A9-B24F-9862-03B539E6ED8D}" destId="{592434DC-8153-7E41-A7F0-211689BD36B0}" srcOrd="1" destOrd="0" presId="urn:microsoft.com/office/officeart/2005/8/layout/pyramid1"/>
    <dgm:cxn modelId="{AB0F67F6-BC26-6C48-B4FA-96743A68983D}" type="presParOf" srcId="{592434DC-8153-7E41-A7F0-211689BD36B0}" destId="{3E5E0725-F973-4C4B-A05B-C63953782F50}" srcOrd="0" destOrd="0" presId="urn:microsoft.com/office/officeart/2005/8/layout/pyramid1"/>
    <dgm:cxn modelId="{0346D564-8BFB-674F-91D5-D2F6CB2925AA}" type="presParOf" srcId="{592434DC-8153-7E41-A7F0-211689BD36B0}" destId="{4DCA5EA8-6215-A140-BA1F-F7A7A02BC3E2}"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5149CD3-878D-1C45-90B9-23F3A695EF1A}" type="doc">
      <dgm:prSet loTypeId="urn:microsoft.com/office/officeart/2005/8/layout/pyramid1" loCatId="" qsTypeId="urn:microsoft.com/office/officeart/2005/8/quickstyle/simple1" qsCatId="simple" csTypeId="urn:microsoft.com/office/officeart/2005/8/colors/accent0_1" csCatId="mainScheme" phldr="1"/>
      <dgm:spPr/>
    </dgm:pt>
    <dgm:pt modelId="{A193D19E-A6A1-CF44-B4B0-97262FE7FD91}">
      <dgm:prSet phldrT="[Text]"/>
      <dgm:spPr>
        <a:solidFill>
          <a:schemeClr val="bg1">
            <a:lumMod val="85000"/>
          </a:schemeClr>
        </a:solidFill>
      </dgm:spPr>
      <dgm:t>
        <a:bodyPr/>
        <a:lstStyle/>
        <a:p>
          <a:endParaRPr lang="en-US" dirty="0"/>
        </a:p>
        <a:p>
          <a:endParaRPr lang="en-US" dirty="0"/>
        </a:p>
      </dgm:t>
    </dgm:pt>
    <dgm:pt modelId="{8045C881-16F9-B142-818B-D600A4640803}" type="parTrans" cxnId="{AA37D928-7564-4140-BBA2-870798389206}">
      <dgm:prSet/>
      <dgm:spPr/>
      <dgm:t>
        <a:bodyPr/>
        <a:lstStyle/>
        <a:p>
          <a:endParaRPr lang="en-US"/>
        </a:p>
      </dgm:t>
    </dgm:pt>
    <dgm:pt modelId="{4D083BED-9974-AD43-81F0-6A65B3F022E7}" type="sibTrans" cxnId="{AA37D928-7564-4140-BBA2-870798389206}">
      <dgm:prSet/>
      <dgm:spPr/>
      <dgm:t>
        <a:bodyPr/>
        <a:lstStyle/>
        <a:p>
          <a:endParaRPr lang="en-US"/>
        </a:p>
      </dgm:t>
    </dgm:pt>
    <dgm:pt modelId="{2D1BAEB4-12C1-6444-B71E-C0ABAD9C852C}">
      <dgm:prSet phldrT="[Text]"/>
      <dgm:spPr>
        <a:solidFill>
          <a:schemeClr val="accent4">
            <a:lumMod val="20000"/>
            <a:lumOff val="80000"/>
          </a:schemeClr>
        </a:solidFill>
      </dgm:spPr>
      <dgm:t>
        <a:bodyPr/>
        <a:lstStyle/>
        <a:p>
          <a:endParaRPr lang="en-US" dirty="0"/>
        </a:p>
        <a:p>
          <a:endParaRPr lang="en-US" dirty="0"/>
        </a:p>
      </dgm:t>
    </dgm:pt>
    <dgm:pt modelId="{3D968C6B-BCDF-A44D-A186-99BE7E2A6397}" type="parTrans" cxnId="{107717A4-BD06-2C40-8549-96056A532CE9}">
      <dgm:prSet/>
      <dgm:spPr/>
      <dgm:t>
        <a:bodyPr/>
        <a:lstStyle/>
        <a:p>
          <a:endParaRPr lang="en-US"/>
        </a:p>
      </dgm:t>
    </dgm:pt>
    <dgm:pt modelId="{626DA675-2A3A-F44A-B8B2-8748756B7C2C}" type="sibTrans" cxnId="{107717A4-BD06-2C40-8549-96056A532CE9}">
      <dgm:prSet/>
      <dgm:spPr/>
      <dgm:t>
        <a:bodyPr/>
        <a:lstStyle/>
        <a:p>
          <a:endParaRPr lang="en-US"/>
        </a:p>
      </dgm:t>
    </dgm:pt>
    <dgm:pt modelId="{141D24D9-A96C-6B49-AD38-90C40AAF6FDD}">
      <dgm:prSet phldrT="[Text]"/>
      <dgm:spPr>
        <a:solidFill>
          <a:schemeClr val="accent2">
            <a:lumMod val="40000"/>
            <a:lumOff val="60000"/>
          </a:schemeClr>
        </a:solidFill>
      </dgm:spPr>
      <dgm:t>
        <a:bodyPr/>
        <a:lstStyle/>
        <a:p>
          <a:endParaRPr lang="en-US" dirty="0"/>
        </a:p>
        <a:p>
          <a:endParaRPr lang="en-US" dirty="0"/>
        </a:p>
      </dgm:t>
    </dgm:pt>
    <dgm:pt modelId="{23F21CFD-3895-8445-9244-284F09B52E71}" type="sibTrans" cxnId="{1D554152-2006-934D-92EC-FEF19B266565}">
      <dgm:prSet/>
      <dgm:spPr/>
      <dgm:t>
        <a:bodyPr/>
        <a:lstStyle/>
        <a:p>
          <a:endParaRPr lang="en-US"/>
        </a:p>
      </dgm:t>
    </dgm:pt>
    <dgm:pt modelId="{75BFCD2B-0151-464E-8947-3DD04A5E1116}" type="parTrans" cxnId="{1D554152-2006-934D-92EC-FEF19B266565}">
      <dgm:prSet/>
      <dgm:spPr/>
      <dgm:t>
        <a:bodyPr/>
        <a:lstStyle/>
        <a:p>
          <a:endParaRPr lang="en-US"/>
        </a:p>
      </dgm:t>
    </dgm:pt>
    <dgm:pt modelId="{27DC52DA-F2A9-B24F-9862-03B539E6ED8D}" type="pres">
      <dgm:prSet presAssocID="{95149CD3-878D-1C45-90B9-23F3A695EF1A}" presName="Name0" presStyleCnt="0">
        <dgm:presLayoutVars>
          <dgm:dir/>
          <dgm:animLvl val="lvl"/>
          <dgm:resizeHandles val="exact"/>
        </dgm:presLayoutVars>
      </dgm:prSet>
      <dgm:spPr/>
    </dgm:pt>
    <dgm:pt modelId="{456C645F-50E8-4043-B334-9AB55B5CC80A}" type="pres">
      <dgm:prSet presAssocID="{141D24D9-A96C-6B49-AD38-90C40AAF6FDD}" presName="Name8" presStyleCnt="0"/>
      <dgm:spPr/>
    </dgm:pt>
    <dgm:pt modelId="{21930B86-E7D9-9F46-94C7-1636DDD564B4}" type="pres">
      <dgm:prSet presAssocID="{141D24D9-A96C-6B49-AD38-90C40AAF6FDD}" presName="level" presStyleLbl="node1" presStyleIdx="0" presStyleCnt="3">
        <dgm:presLayoutVars>
          <dgm:chMax val="1"/>
          <dgm:bulletEnabled val="1"/>
        </dgm:presLayoutVars>
      </dgm:prSet>
      <dgm:spPr/>
    </dgm:pt>
    <dgm:pt modelId="{ABAEED21-FE4E-B047-B584-DDB14E8BA6A8}" type="pres">
      <dgm:prSet presAssocID="{141D24D9-A96C-6B49-AD38-90C40AAF6FDD}" presName="levelTx" presStyleLbl="revTx" presStyleIdx="0" presStyleCnt="0">
        <dgm:presLayoutVars>
          <dgm:chMax val="1"/>
          <dgm:bulletEnabled val="1"/>
        </dgm:presLayoutVars>
      </dgm:prSet>
      <dgm:spPr/>
    </dgm:pt>
    <dgm:pt modelId="{050D94C5-AE26-5343-A31A-048FA17147EA}" type="pres">
      <dgm:prSet presAssocID="{A193D19E-A6A1-CF44-B4B0-97262FE7FD91}" presName="Name8" presStyleCnt="0"/>
      <dgm:spPr/>
    </dgm:pt>
    <dgm:pt modelId="{2E393E45-59E7-5A4B-88A3-8DECA6AB1129}" type="pres">
      <dgm:prSet presAssocID="{A193D19E-A6A1-CF44-B4B0-97262FE7FD91}" presName="level" presStyleLbl="node1" presStyleIdx="1" presStyleCnt="3">
        <dgm:presLayoutVars>
          <dgm:chMax val="1"/>
          <dgm:bulletEnabled val="1"/>
        </dgm:presLayoutVars>
      </dgm:prSet>
      <dgm:spPr/>
    </dgm:pt>
    <dgm:pt modelId="{93465F18-EECB-2E45-A645-38EA44EDEF7E}" type="pres">
      <dgm:prSet presAssocID="{A193D19E-A6A1-CF44-B4B0-97262FE7FD91}" presName="levelTx" presStyleLbl="revTx" presStyleIdx="0" presStyleCnt="0">
        <dgm:presLayoutVars>
          <dgm:chMax val="1"/>
          <dgm:bulletEnabled val="1"/>
        </dgm:presLayoutVars>
      </dgm:prSet>
      <dgm:spPr/>
    </dgm:pt>
    <dgm:pt modelId="{592434DC-8153-7E41-A7F0-211689BD36B0}" type="pres">
      <dgm:prSet presAssocID="{2D1BAEB4-12C1-6444-B71E-C0ABAD9C852C}" presName="Name8" presStyleCnt="0"/>
      <dgm:spPr/>
    </dgm:pt>
    <dgm:pt modelId="{3E5E0725-F973-4C4B-A05B-C63953782F50}" type="pres">
      <dgm:prSet presAssocID="{2D1BAEB4-12C1-6444-B71E-C0ABAD9C852C}" presName="level" presStyleLbl="node1" presStyleIdx="2" presStyleCnt="3">
        <dgm:presLayoutVars>
          <dgm:chMax val="1"/>
          <dgm:bulletEnabled val="1"/>
        </dgm:presLayoutVars>
      </dgm:prSet>
      <dgm:spPr/>
    </dgm:pt>
    <dgm:pt modelId="{4DCA5EA8-6215-A140-BA1F-F7A7A02BC3E2}" type="pres">
      <dgm:prSet presAssocID="{2D1BAEB4-12C1-6444-B71E-C0ABAD9C852C}" presName="levelTx" presStyleLbl="revTx" presStyleIdx="0" presStyleCnt="0">
        <dgm:presLayoutVars>
          <dgm:chMax val="1"/>
          <dgm:bulletEnabled val="1"/>
        </dgm:presLayoutVars>
      </dgm:prSet>
      <dgm:spPr/>
    </dgm:pt>
  </dgm:ptLst>
  <dgm:cxnLst>
    <dgm:cxn modelId="{06B3AC20-1E6A-8A45-9D1C-B4D5BD1043D4}" type="presOf" srcId="{95149CD3-878D-1C45-90B9-23F3A695EF1A}" destId="{27DC52DA-F2A9-B24F-9862-03B539E6ED8D}" srcOrd="0" destOrd="0" presId="urn:microsoft.com/office/officeart/2005/8/layout/pyramid1"/>
    <dgm:cxn modelId="{AA37D928-7564-4140-BBA2-870798389206}" srcId="{95149CD3-878D-1C45-90B9-23F3A695EF1A}" destId="{A193D19E-A6A1-CF44-B4B0-97262FE7FD91}" srcOrd="1" destOrd="0" parTransId="{8045C881-16F9-B142-818B-D600A4640803}" sibTransId="{4D083BED-9974-AD43-81F0-6A65B3F022E7}"/>
    <dgm:cxn modelId="{C78F9F38-64CF-5345-90F7-5D6C26CCC7E0}" type="presOf" srcId="{A193D19E-A6A1-CF44-B4B0-97262FE7FD91}" destId="{93465F18-EECB-2E45-A645-38EA44EDEF7E}" srcOrd="1" destOrd="0" presId="urn:microsoft.com/office/officeart/2005/8/layout/pyramid1"/>
    <dgm:cxn modelId="{1D554152-2006-934D-92EC-FEF19B266565}" srcId="{95149CD3-878D-1C45-90B9-23F3A695EF1A}" destId="{141D24D9-A96C-6B49-AD38-90C40AAF6FDD}" srcOrd="0" destOrd="0" parTransId="{75BFCD2B-0151-464E-8947-3DD04A5E1116}" sibTransId="{23F21CFD-3895-8445-9244-284F09B52E71}"/>
    <dgm:cxn modelId="{C2A0E652-7B86-9C43-871C-D09DA108AA5C}" type="presOf" srcId="{141D24D9-A96C-6B49-AD38-90C40AAF6FDD}" destId="{21930B86-E7D9-9F46-94C7-1636DDD564B4}" srcOrd="0" destOrd="0" presId="urn:microsoft.com/office/officeart/2005/8/layout/pyramid1"/>
    <dgm:cxn modelId="{7D50BD79-A392-F44C-AFB6-2C056F92F032}" type="presOf" srcId="{2D1BAEB4-12C1-6444-B71E-C0ABAD9C852C}" destId="{3E5E0725-F973-4C4B-A05B-C63953782F50}" srcOrd="0" destOrd="0" presId="urn:microsoft.com/office/officeart/2005/8/layout/pyramid1"/>
    <dgm:cxn modelId="{DF08528C-BA62-9348-BD3C-A20C27F87634}" type="presOf" srcId="{141D24D9-A96C-6B49-AD38-90C40AAF6FDD}" destId="{ABAEED21-FE4E-B047-B584-DDB14E8BA6A8}" srcOrd="1" destOrd="0" presId="urn:microsoft.com/office/officeart/2005/8/layout/pyramid1"/>
    <dgm:cxn modelId="{107717A4-BD06-2C40-8549-96056A532CE9}" srcId="{95149CD3-878D-1C45-90B9-23F3A695EF1A}" destId="{2D1BAEB4-12C1-6444-B71E-C0ABAD9C852C}" srcOrd="2" destOrd="0" parTransId="{3D968C6B-BCDF-A44D-A186-99BE7E2A6397}" sibTransId="{626DA675-2A3A-F44A-B8B2-8748756B7C2C}"/>
    <dgm:cxn modelId="{F28C9CB0-3E39-9346-9F72-C124AD05F736}" type="presOf" srcId="{A193D19E-A6A1-CF44-B4B0-97262FE7FD91}" destId="{2E393E45-59E7-5A4B-88A3-8DECA6AB1129}" srcOrd="0" destOrd="0" presId="urn:microsoft.com/office/officeart/2005/8/layout/pyramid1"/>
    <dgm:cxn modelId="{2203A2C4-D256-EC45-A978-B9B69A03A2B7}" type="presOf" srcId="{2D1BAEB4-12C1-6444-B71E-C0ABAD9C852C}" destId="{4DCA5EA8-6215-A140-BA1F-F7A7A02BC3E2}" srcOrd="1" destOrd="0" presId="urn:microsoft.com/office/officeart/2005/8/layout/pyramid1"/>
    <dgm:cxn modelId="{260226C6-A32B-5B43-9BF6-A2B95BC82D18}" type="presParOf" srcId="{27DC52DA-F2A9-B24F-9862-03B539E6ED8D}" destId="{456C645F-50E8-4043-B334-9AB55B5CC80A}" srcOrd="0" destOrd="0" presId="urn:microsoft.com/office/officeart/2005/8/layout/pyramid1"/>
    <dgm:cxn modelId="{3193406E-7393-7F40-8D50-51BAED8CA4E0}" type="presParOf" srcId="{456C645F-50E8-4043-B334-9AB55B5CC80A}" destId="{21930B86-E7D9-9F46-94C7-1636DDD564B4}" srcOrd="0" destOrd="0" presId="urn:microsoft.com/office/officeart/2005/8/layout/pyramid1"/>
    <dgm:cxn modelId="{BCB6A546-D5C5-254F-A0BF-9B2FAE153ABC}" type="presParOf" srcId="{456C645F-50E8-4043-B334-9AB55B5CC80A}" destId="{ABAEED21-FE4E-B047-B584-DDB14E8BA6A8}" srcOrd="1" destOrd="0" presId="urn:microsoft.com/office/officeart/2005/8/layout/pyramid1"/>
    <dgm:cxn modelId="{D4430A82-2D3A-F844-9B9D-4EE395EA368C}" type="presParOf" srcId="{27DC52DA-F2A9-B24F-9862-03B539E6ED8D}" destId="{050D94C5-AE26-5343-A31A-048FA17147EA}" srcOrd="1" destOrd="0" presId="urn:microsoft.com/office/officeart/2005/8/layout/pyramid1"/>
    <dgm:cxn modelId="{AB5D3701-C779-A740-8E44-693A6C19E0EB}" type="presParOf" srcId="{050D94C5-AE26-5343-A31A-048FA17147EA}" destId="{2E393E45-59E7-5A4B-88A3-8DECA6AB1129}" srcOrd="0" destOrd="0" presId="urn:microsoft.com/office/officeart/2005/8/layout/pyramid1"/>
    <dgm:cxn modelId="{87D2EEBE-6202-A24B-B2E9-01EA10281BE9}" type="presParOf" srcId="{050D94C5-AE26-5343-A31A-048FA17147EA}" destId="{93465F18-EECB-2E45-A645-38EA44EDEF7E}" srcOrd="1" destOrd="0" presId="urn:microsoft.com/office/officeart/2005/8/layout/pyramid1"/>
    <dgm:cxn modelId="{AF1B3096-8BEF-1C40-99F0-053663A732AD}" type="presParOf" srcId="{27DC52DA-F2A9-B24F-9862-03B539E6ED8D}" destId="{592434DC-8153-7E41-A7F0-211689BD36B0}" srcOrd="2" destOrd="0" presId="urn:microsoft.com/office/officeart/2005/8/layout/pyramid1"/>
    <dgm:cxn modelId="{AB0F67F6-BC26-6C48-B4FA-96743A68983D}" type="presParOf" srcId="{592434DC-8153-7E41-A7F0-211689BD36B0}" destId="{3E5E0725-F973-4C4B-A05B-C63953782F50}" srcOrd="0" destOrd="0" presId="urn:microsoft.com/office/officeart/2005/8/layout/pyramid1"/>
    <dgm:cxn modelId="{0346D564-8BFB-674F-91D5-D2F6CB2925AA}" type="presParOf" srcId="{592434DC-8153-7E41-A7F0-211689BD36B0}" destId="{4DCA5EA8-6215-A140-BA1F-F7A7A02BC3E2}"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5149CD3-878D-1C45-90B9-23F3A695EF1A}" type="doc">
      <dgm:prSet loTypeId="urn:microsoft.com/office/officeart/2005/8/layout/pyramid1" loCatId="" qsTypeId="urn:microsoft.com/office/officeart/2005/8/quickstyle/simple1" qsCatId="simple" csTypeId="urn:microsoft.com/office/officeart/2005/8/colors/accent0_1" csCatId="mainScheme" phldr="1"/>
      <dgm:spPr/>
    </dgm:pt>
    <dgm:pt modelId="{2D1BAEB4-12C1-6444-B71E-C0ABAD9C852C}">
      <dgm:prSet phldrT="[Text]"/>
      <dgm:spPr>
        <a:solidFill>
          <a:schemeClr val="accent4">
            <a:lumMod val="20000"/>
            <a:lumOff val="80000"/>
          </a:schemeClr>
        </a:solidFill>
      </dgm:spPr>
      <dgm:t>
        <a:bodyPr/>
        <a:lstStyle/>
        <a:p>
          <a:endParaRPr lang="en-US" dirty="0"/>
        </a:p>
        <a:p>
          <a:endParaRPr lang="en-US" dirty="0"/>
        </a:p>
      </dgm:t>
    </dgm:pt>
    <dgm:pt modelId="{3D968C6B-BCDF-A44D-A186-99BE7E2A6397}" type="parTrans" cxnId="{107717A4-BD06-2C40-8549-96056A532CE9}">
      <dgm:prSet/>
      <dgm:spPr/>
      <dgm:t>
        <a:bodyPr/>
        <a:lstStyle/>
        <a:p>
          <a:endParaRPr lang="en-US"/>
        </a:p>
      </dgm:t>
    </dgm:pt>
    <dgm:pt modelId="{626DA675-2A3A-F44A-B8B2-8748756B7C2C}" type="sibTrans" cxnId="{107717A4-BD06-2C40-8549-96056A532CE9}">
      <dgm:prSet/>
      <dgm:spPr/>
      <dgm:t>
        <a:bodyPr/>
        <a:lstStyle/>
        <a:p>
          <a:endParaRPr lang="en-US"/>
        </a:p>
      </dgm:t>
    </dgm:pt>
    <dgm:pt modelId="{141D24D9-A96C-6B49-AD38-90C40AAF6FDD}">
      <dgm:prSet phldrT="[Text]"/>
      <dgm:spPr>
        <a:solidFill>
          <a:schemeClr val="accent2">
            <a:lumMod val="40000"/>
            <a:lumOff val="60000"/>
          </a:schemeClr>
        </a:solidFill>
      </dgm:spPr>
      <dgm:t>
        <a:bodyPr/>
        <a:lstStyle/>
        <a:p>
          <a:endParaRPr lang="en-US" dirty="0"/>
        </a:p>
        <a:p>
          <a:endParaRPr lang="en-US" dirty="0"/>
        </a:p>
      </dgm:t>
    </dgm:pt>
    <dgm:pt modelId="{23F21CFD-3895-8445-9244-284F09B52E71}" type="sibTrans" cxnId="{1D554152-2006-934D-92EC-FEF19B266565}">
      <dgm:prSet/>
      <dgm:spPr/>
      <dgm:t>
        <a:bodyPr/>
        <a:lstStyle/>
        <a:p>
          <a:endParaRPr lang="en-US"/>
        </a:p>
      </dgm:t>
    </dgm:pt>
    <dgm:pt modelId="{75BFCD2B-0151-464E-8947-3DD04A5E1116}" type="parTrans" cxnId="{1D554152-2006-934D-92EC-FEF19B266565}">
      <dgm:prSet/>
      <dgm:spPr/>
      <dgm:t>
        <a:bodyPr/>
        <a:lstStyle/>
        <a:p>
          <a:endParaRPr lang="en-US"/>
        </a:p>
      </dgm:t>
    </dgm:pt>
    <dgm:pt modelId="{27DC52DA-F2A9-B24F-9862-03B539E6ED8D}" type="pres">
      <dgm:prSet presAssocID="{95149CD3-878D-1C45-90B9-23F3A695EF1A}" presName="Name0" presStyleCnt="0">
        <dgm:presLayoutVars>
          <dgm:dir/>
          <dgm:animLvl val="lvl"/>
          <dgm:resizeHandles val="exact"/>
        </dgm:presLayoutVars>
      </dgm:prSet>
      <dgm:spPr/>
    </dgm:pt>
    <dgm:pt modelId="{456C645F-50E8-4043-B334-9AB55B5CC80A}" type="pres">
      <dgm:prSet presAssocID="{141D24D9-A96C-6B49-AD38-90C40AAF6FDD}" presName="Name8" presStyleCnt="0"/>
      <dgm:spPr/>
    </dgm:pt>
    <dgm:pt modelId="{21930B86-E7D9-9F46-94C7-1636DDD564B4}" type="pres">
      <dgm:prSet presAssocID="{141D24D9-A96C-6B49-AD38-90C40AAF6FDD}" presName="level" presStyleLbl="node1" presStyleIdx="0" presStyleCnt="2" custScaleY="102028">
        <dgm:presLayoutVars>
          <dgm:chMax val="1"/>
          <dgm:bulletEnabled val="1"/>
        </dgm:presLayoutVars>
      </dgm:prSet>
      <dgm:spPr/>
    </dgm:pt>
    <dgm:pt modelId="{ABAEED21-FE4E-B047-B584-DDB14E8BA6A8}" type="pres">
      <dgm:prSet presAssocID="{141D24D9-A96C-6B49-AD38-90C40AAF6FDD}" presName="levelTx" presStyleLbl="revTx" presStyleIdx="0" presStyleCnt="0">
        <dgm:presLayoutVars>
          <dgm:chMax val="1"/>
          <dgm:bulletEnabled val="1"/>
        </dgm:presLayoutVars>
      </dgm:prSet>
      <dgm:spPr/>
    </dgm:pt>
    <dgm:pt modelId="{592434DC-8153-7E41-A7F0-211689BD36B0}" type="pres">
      <dgm:prSet presAssocID="{2D1BAEB4-12C1-6444-B71E-C0ABAD9C852C}" presName="Name8" presStyleCnt="0"/>
      <dgm:spPr/>
    </dgm:pt>
    <dgm:pt modelId="{3E5E0725-F973-4C4B-A05B-C63953782F50}" type="pres">
      <dgm:prSet presAssocID="{2D1BAEB4-12C1-6444-B71E-C0ABAD9C852C}" presName="level" presStyleLbl="node1" presStyleIdx="1" presStyleCnt="2" custScaleY="106013">
        <dgm:presLayoutVars>
          <dgm:chMax val="1"/>
          <dgm:bulletEnabled val="1"/>
        </dgm:presLayoutVars>
      </dgm:prSet>
      <dgm:spPr/>
    </dgm:pt>
    <dgm:pt modelId="{4DCA5EA8-6215-A140-BA1F-F7A7A02BC3E2}" type="pres">
      <dgm:prSet presAssocID="{2D1BAEB4-12C1-6444-B71E-C0ABAD9C852C}" presName="levelTx" presStyleLbl="revTx" presStyleIdx="0" presStyleCnt="0">
        <dgm:presLayoutVars>
          <dgm:chMax val="1"/>
          <dgm:bulletEnabled val="1"/>
        </dgm:presLayoutVars>
      </dgm:prSet>
      <dgm:spPr/>
    </dgm:pt>
  </dgm:ptLst>
  <dgm:cxnLst>
    <dgm:cxn modelId="{06B3AC20-1E6A-8A45-9D1C-B4D5BD1043D4}" type="presOf" srcId="{95149CD3-878D-1C45-90B9-23F3A695EF1A}" destId="{27DC52DA-F2A9-B24F-9862-03B539E6ED8D}" srcOrd="0" destOrd="0" presId="urn:microsoft.com/office/officeart/2005/8/layout/pyramid1"/>
    <dgm:cxn modelId="{1D554152-2006-934D-92EC-FEF19B266565}" srcId="{95149CD3-878D-1C45-90B9-23F3A695EF1A}" destId="{141D24D9-A96C-6B49-AD38-90C40AAF6FDD}" srcOrd="0" destOrd="0" parTransId="{75BFCD2B-0151-464E-8947-3DD04A5E1116}" sibTransId="{23F21CFD-3895-8445-9244-284F09B52E71}"/>
    <dgm:cxn modelId="{C2A0E652-7B86-9C43-871C-D09DA108AA5C}" type="presOf" srcId="{141D24D9-A96C-6B49-AD38-90C40AAF6FDD}" destId="{21930B86-E7D9-9F46-94C7-1636DDD564B4}" srcOrd="0" destOrd="0" presId="urn:microsoft.com/office/officeart/2005/8/layout/pyramid1"/>
    <dgm:cxn modelId="{7D50BD79-A392-F44C-AFB6-2C056F92F032}" type="presOf" srcId="{2D1BAEB4-12C1-6444-B71E-C0ABAD9C852C}" destId="{3E5E0725-F973-4C4B-A05B-C63953782F50}" srcOrd="0" destOrd="0" presId="urn:microsoft.com/office/officeart/2005/8/layout/pyramid1"/>
    <dgm:cxn modelId="{DF08528C-BA62-9348-BD3C-A20C27F87634}" type="presOf" srcId="{141D24D9-A96C-6B49-AD38-90C40AAF6FDD}" destId="{ABAEED21-FE4E-B047-B584-DDB14E8BA6A8}" srcOrd="1" destOrd="0" presId="urn:microsoft.com/office/officeart/2005/8/layout/pyramid1"/>
    <dgm:cxn modelId="{107717A4-BD06-2C40-8549-96056A532CE9}" srcId="{95149CD3-878D-1C45-90B9-23F3A695EF1A}" destId="{2D1BAEB4-12C1-6444-B71E-C0ABAD9C852C}" srcOrd="1" destOrd="0" parTransId="{3D968C6B-BCDF-A44D-A186-99BE7E2A6397}" sibTransId="{626DA675-2A3A-F44A-B8B2-8748756B7C2C}"/>
    <dgm:cxn modelId="{2203A2C4-D256-EC45-A978-B9B69A03A2B7}" type="presOf" srcId="{2D1BAEB4-12C1-6444-B71E-C0ABAD9C852C}" destId="{4DCA5EA8-6215-A140-BA1F-F7A7A02BC3E2}" srcOrd="1" destOrd="0" presId="urn:microsoft.com/office/officeart/2005/8/layout/pyramid1"/>
    <dgm:cxn modelId="{260226C6-A32B-5B43-9BF6-A2B95BC82D18}" type="presParOf" srcId="{27DC52DA-F2A9-B24F-9862-03B539E6ED8D}" destId="{456C645F-50E8-4043-B334-9AB55B5CC80A}" srcOrd="0" destOrd="0" presId="urn:microsoft.com/office/officeart/2005/8/layout/pyramid1"/>
    <dgm:cxn modelId="{3193406E-7393-7F40-8D50-51BAED8CA4E0}" type="presParOf" srcId="{456C645F-50E8-4043-B334-9AB55B5CC80A}" destId="{21930B86-E7D9-9F46-94C7-1636DDD564B4}" srcOrd="0" destOrd="0" presId="urn:microsoft.com/office/officeart/2005/8/layout/pyramid1"/>
    <dgm:cxn modelId="{BCB6A546-D5C5-254F-A0BF-9B2FAE153ABC}" type="presParOf" srcId="{456C645F-50E8-4043-B334-9AB55B5CC80A}" destId="{ABAEED21-FE4E-B047-B584-DDB14E8BA6A8}" srcOrd="1" destOrd="0" presId="urn:microsoft.com/office/officeart/2005/8/layout/pyramid1"/>
    <dgm:cxn modelId="{AF1B3096-8BEF-1C40-99F0-053663A732AD}" type="presParOf" srcId="{27DC52DA-F2A9-B24F-9862-03B539E6ED8D}" destId="{592434DC-8153-7E41-A7F0-211689BD36B0}" srcOrd="1" destOrd="0" presId="urn:microsoft.com/office/officeart/2005/8/layout/pyramid1"/>
    <dgm:cxn modelId="{AB0F67F6-BC26-6C48-B4FA-96743A68983D}" type="presParOf" srcId="{592434DC-8153-7E41-A7F0-211689BD36B0}" destId="{3E5E0725-F973-4C4B-A05B-C63953782F50}" srcOrd="0" destOrd="0" presId="urn:microsoft.com/office/officeart/2005/8/layout/pyramid1"/>
    <dgm:cxn modelId="{0346D564-8BFB-674F-91D5-D2F6CB2925AA}" type="presParOf" srcId="{592434DC-8153-7E41-A7F0-211689BD36B0}" destId="{4DCA5EA8-6215-A140-BA1F-F7A7A02BC3E2}"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304E94-EA11-EE46-91D1-DC3906E13B26}">
      <dsp:nvSpPr>
        <dsp:cNvPr id="0" name=""/>
        <dsp:cNvSpPr/>
      </dsp:nvSpPr>
      <dsp:spPr>
        <a:xfrm>
          <a:off x="1278466" y="0"/>
          <a:ext cx="1278466" cy="1119071"/>
        </a:xfrm>
        <a:prstGeom prst="trapezoid">
          <a:avLst>
            <a:gd name="adj" fmla="val 57122"/>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b" anchorCtr="0">
          <a:noAutofit/>
        </a:bodyPr>
        <a:lstStyle/>
        <a:p>
          <a:pPr marL="0" lvl="0" indent="0" algn="ctr" defTabSz="622300">
            <a:lnSpc>
              <a:spcPct val="90000"/>
            </a:lnSpc>
            <a:spcBef>
              <a:spcPct val="0"/>
            </a:spcBef>
            <a:spcAft>
              <a:spcPct val="35000"/>
            </a:spcAft>
            <a:buNone/>
          </a:pPr>
          <a:r>
            <a:rPr lang="en-US" sz="1400" kern="1200" dirty="0">
              <a:latin typeface="Hiragino Kaku Gothic Std W8" panose="020B0800000000000000" pitchFamily="34" charset="-128"/>
              <a:ea typeface="Hiragino Kaku Gothic Std W8" panose="020B0800000000000000" pitchFamily="34" charset="-128"/>
            </a:rPr>
            <a:t>Tier 3</a:t>
          </a:r>
        </a:p>
      </dsp:txBody>
      <dsp:txXfrm>
        <a:off x="1278466" y="0"/>
        <a:ext cx="1278466" cy="1119071"/>
      </dsp:txXfrm>
    </dsp:sp>
    <dsp:sp modelId="{EA6751DB-4947-EE47-96D1-34EE761A47A5}">
      <dsp:nvSpPr>
        <dsp:cNvPr id="0" name=""/>
        <dsp:cNvSpPr/>
      </dsp:nvSpPr>
      <dsp:spPr>
        <a:xfrm>
          <a:off x="639233" y="1119071"/>
          <a:ext cx="2556933" cy="1119071"/>
        </a:xfrm>
        <a:prstGeom prst="trapezoid">
          <a:avLst>
            <a:gd name="adj" fmla="val 57122"/>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b" anchorCtr="0">
          <a:noAutofit/>
        </a:bodyPr>
        <a:lstStyle/>
        <a:p>
          <a:pPr marL="0" lvl="0" indent="0" algn="ctr" defTabSz="800100">
            <a:lnSpc>
              <a:spcPct val="90000"/>
            </a:lnSpc>
            <a:spcBef>
              <a:spcPct val="0"/>
            </a:spcBef>
            <a:spcAft>
              <a:spcPct val="35000"/>
            </a:spcAft>
            <a:buNone/>
          </a:pPr>
          <a:r>
            <a:rPr lang="en-US" sz="1800" kern="1200" dirty="0">
              <a:latin typeface="Hiragino Kaku Gothic Std W8" panose="020B0800000000000000" pitchFamily="34" charset="-128"/>
              <a:ea typeface="Hiragino Kaku Gothic Std W8" panose="020B0800000000000000" pitchFamily="34" charset="-128"/>
            </a:rPr>
            <a:t>Tier 2</a:t>
          </a:r>
        </a:p>
      </dsp:txBody>
      <dsp:txXfrm>
        <a:off x="1086696" y="1119071"/>
        <a:ext cx="1662006" cy="1119071"/>
      </dsp:txXfrm>
    </dsp:sp>
    <dsp:sp modelId="{691CD778-C6C9-0748-BF59-8EB223FB40EF}">
      <dsp:nvSpPr>
        <dsp:cNvPr id="0" name=""/>
        <dsp:cNvSpPr/>
      </dsp:nvSpPr>
      <dsp:spPr>
        <a:xfrm>
          <a:off x="0" y="2238142"/>
          <a:ext cx="3835400" cy="1119071"/>
        </a:xfrm>
        <a:prstGeom prst="trapezoid">
          <a:avLst>
            <a:gd name="adj" fmla="val 57122"/>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b" anchorCtr="0">
          <a:noAutofit/>
        </a:bodyPr>
        <a:lstStyle/>
        <a:p>
          <a:pPr marL="0" lvl="0" indent="0" algn="ctr" defTabSz="1066800">
            <a:lnSpc>
              <a:spcPct val="90000"/>
            </a:lnSpc>
            <a:spcBef>
              <a:spcPct val="0"/>
            </a:spcBef>
            <a:spcAft>
              <a:spcPct val="35000"/>
            </a:spcAft>
            <a:buNone/>
          </a:pPr>
          <a:r>
            <a:rPr lang="en-US" sz="2400" kern="1200" dirty="0">
              <a:latin typeface="Hiragino Kaku Gothic Std W8" panose="020B0800000000000000" pitchFamily="34" charset="-128"/>
              <a:ea typeface="Hiragino Kaku Gothic Std W8" panose="020B0800000000000000" pitchFamily="34" charset="-128"/>
            </a:rPr>
            <a:t>Tier 1</a:t>
          </a:r>
        </a:p>
      </dsp:txBody>
      <dsp:txXfrm>
        <a:off x="671194" y="2238142"/>
        <a:ext cx="2493010" cy="11190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930B86-E7D9-9F46-94C7-1636DDD564B4}">
      <dsp:nvSpPr>
        <dsp:cNvPr id="0" name=""/>
        <dsp:cNvSpPr/>
      </dsp:nvSpPr>
      <dsp:spPr>
        <a:xfrm>
          <a:off x="3039164" y="0"/>
          <a:ext cx="3039164" cy="1930400"/>
        </a:xfrm>
        <a:prstGeom prst="trapezoid">
          <a:avLst>
            <a:gd name="adj" fmla="val 78719"/>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310" tIns="67310" rIns="67310" bIns="67310" numCol="1" spcCol="1270" anchor="ctr" anchorCtr="0">
          <a:noAutofit/>
        </a:bodyPr>
        <a:lstStyle/>
        <a:p>
          <a:pPr marL="0" lvl="0" indent="0" algn="ctr" defTabSz="2355850">
            <a:lnSpc>
              <a:spcPct val="90000"/>
            </a:lnSpc>
            <a:spcBef>
              <a:spcPct val="0"/>
            </a:spcBef>
            <a:spcAft>
              <a:spcPct val="35000"/>
            </a:spcAft>
            <a:buNone/>
          </a:pPr>
          <a:endParaRPr lang="en-US" sz="5300" kern="1200" dirty="0"/>
        </a:p>
        <a:p>
          <a:pPr marL="0" lvl="0" indent="0" algn="ctr" defTabSz="2355850">
            <a:lnSpc>
              <a:spcPct val="90000"/>
            </a:lnSpc>
            <a:spcBef>
              <a:spcPct val="0"/>
            </a:spcBef>
            <a:spcAft>
              <a:spcPct val="35000"/>
            </a:spcAft>
            <a:buNone/>
          </a:pPr>
          <a:endParaRPr lang="en-US" sz="5300" kern="1200" dirty="0"/>
        </a:p>
      </dsp:txBody>
      <dsp:txXfrm>
        <a:off x="3039164" y="0"/>
        <a:ext cx="3039164" cy="1930400"/>
      </dsp:txXfrm>
    </dsp:sp>
    <dsp:sp modelId="{2E393E45-59E7-5A4B-88A3-8DECA6AB1129}">
      <dsp:nvSpPr>
        <dsp:cNvPr id="0" name=""/>
        <dsp:cNvSpPr/>
      </dsp:nvSpPr>
      <dsp:spPr>
        <a:xfrm>
          <a:off x="1519582" y="1930400"/>
          <a:ext cx="6078329" cy="1930400"/>
        </a:xfrm>
        <a:prstGeom prst="trapezoid">
          <a:avLst>
            <a:gd name="adj" fmla="val 78719"/>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310" tIns="67310" rIns="67310" bIns="67310" numCol="1" spcCol="1270" anchor="ctr" anchorCtr="0">
          <a:noAutofit/>
        </a:bodyPr>
        <a:lstStyle/>
        <a:p>
          <a:pPr marL="0" lvl="0" indent="0" algn="ctr" defTabSz="2355850">
            <a:lnSpc>
              <a:spcPct val="90000"/>
            </a:lnSpc>
            <a:spcBef>
              <a:spcPct val="0"/>
            </a:spcBef>
            <a:spcAft>
              <a:spcPct val="35000"/>
            </a:spcAft>
            <a:buNone/>
          </a:pPr>
          <a:endParaRPr lang="en-US" sz="5300" kern="1200" dirty="0"/>
        </a:p>
        <a:p>
          <a:pPr marL="0" lvl="0" indent="0" algn="ctr" defTabSz="2355850">
            <a:lnSpc>
              <a:spcPct val="90000"/>
            </a:lnSpc>
            <a:spcBef>
              <a:spcPct val="0"/>
            </a:spcBef>
            <a:spcAft>
              <a:spcPct val="35000"/>
            </a:spcAft>
            <a:buNone/>
          </a:pPr>
          <a:endParaRPr lang="en-US" sz="5300" kern="1200" dirty="0"/>
        </a:p>
      </dsp:txBody>
      <dsp:txXfrm>
        <a:off x="2583289" y="1930400"/>
        <a:ext cx="3950914" cy="1930400"/>
      </dsp:txXfrm>
    </dsp:sp>
    <dsp:sp modelId="{3E5E0725-F973-4C4B-A05B-C63953782F50}">
      <dsp:nvSpPr>
        <dsp:cNvPr id="0" name=""/>
        <dsp:cNvSpPr/>
      </dsp:nvSpPr>
      <dsp:spPr>
        <a:xfrm>
          <a:off x="0" y="3860800"/>
          <a:ext cx="9117494" cy="1930400"/>
        </a:xfrm>
        <a:prstGeom prst="trapezoid">
          <a:avLst>
            <a:gd name="adj" fmla="val 78719"/>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310" tIns="67310" rIns="67310" bIns="67310" numCol="1" spcCol="1270" anchor="ctr" anchorCtr="0">
          <a:noAutofit/>
        </a:bodyPr>
        <a:lstStyle/>
        <a:p>
          <a:pPr marL="0" lvl="0" indent="0" algn="ctr" defTabSz="2355850">
            <a:lnSpc>
              <a:spcPct val="90000"/>
            </a:lnSpc>
            <a:spcBef>
              <a:spcPct val="0"/>
            </a:spcBef>
            <a:spcAft>
              <a:spcPct val="35000"/>
            </a:spcAft>
            <a:buNone/>
          </a:pPr>
          <a:endParaRPr lang="en-US" sz="5300" kern="1200" dirty="0"/>
        </a:p>
        <a:p>
          <a:pPr marL="0" lvl="0" indent="0" algn="ctr" defTabSz="2355850">
            <a:lnSpc>
              <a:spcPct val="90000"/>
            </a:lnSpc>
            <a:spcBef>
              <a:spcPct val="0"/>
            </a:spcBef>
            <a:spcAft>
              <a:spcPct val="35000"/>
            </a:spcAft>
            <a:buNone/>
          </a:pPr>
          <a:endParaRPr lang="en-US" sz="5300" kern="1200" dirty="0"/>
        </a:p>
      </dsp:txBody>
      <dsp:txXfrm>
        <a:off x="1595561" y="3860800"/>
        <a:ext cx="5926371" cy="19304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930B86-E7D9-9F46-94C7-1636DDD564B4}">
      <dsp:nvSpPr>
        <dsp:cNvPr id="0" name=""/>
        <dsp:cNvSpPr/>
      </dsp:nvSpPr>
      <dsp:spPr>
        <a:xfrm>
          <a:off x="2419264" y="0"/>
          <a:ext cx="4656650" cy="3193229"/>
        </a:xfrm>
        <a:prstGeom prst="trapezoid">
          <a:avLst>
            <a:gd name="adj" fmla="val 72914"/>
          </a:avLst>
        </a:pr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endParaRPr lang="en-US" sz="6500" kern="1200" dirty="0"/>
        </a:p>
        <a:p>
          <a:pPr marL="0" lvl="0" indent="0" algn="ctr" defTabSz="2889250">
            <a:lnSpc>
              <a:spcPct val="90000"/>
            </a:lnSpc>
            <a:spcBef>
              <a:spcPct val="0"/>
            </a:spcBef>
            <a:spcAft>
              <a:spcPct val="35000"/>
            </a:spcAft>
            <a:buNone/>
          </a:pPr>
          <a:endParaRPr lang="en-US" sz="6500" kern="1200" dirty="0"/>
        </a:p>
      </dsp:txBody>
      <dsp:txXfrm>
        <a:off x="2419264" y="0"/>
        <a:ext cx="4656650" cy="3193229"/>
      </dsp:txXfrm>
    </dsp:sp>
    <dsp:sp modelId="{3E5E0725-F973-4C4B-A05B-C63953782F50}">
      <dsp:nvSpPr>
        <dsp:cNvPr id="0" name=""/>
        <dsp:cNvSpPr/>
      </dsp:nvSpPr>
      <dsp:spPr>
        <a:xfrm>
          <a:off x="0" y="3193229"/>
          <a:ext cx="9495179" cy="3317950"/>
        </a:xfrm>
        <a:prstGeom prst="trapezoid">
          <a:avLst>
            <a:gd name="adj" fmla="val 72914"/>
          </a:avLst>
        </a:pr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endParaRPr lang="en-US" sz="6500" kern="1200" dirty="0"/>
        </a:p>
        <a:p>
          <a:pPr marL="0" lvl="0" indent="0" algn="ctr" defTabSz="2889250">
            <a:lnSpc>
              <a:spcPct val="90000"/>
            </a:lnSpc>
            <a:spcBef>
              <a:spcPct val="0"/>
            </a:spcBef>
            <a:spcAft>
              <a:spcPct val="35000"/>
            </a:spcAft>
            <a:buNone/>
          </a:pPr>
          <a:endParaRPr lang="en-US" sz="6500" kern="1200" dirty="0"/>
        </a:p>
      </dsp:txBody>
      <dsp:txXfrm>
        <a:off x="1661656" y="3193229"/>
        <a:ext cx="6171867" cy="331795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930B86-E7D9-9F46-94C7-1636DDD564B4}">
      <dsp:nvSpPr>
        <dsp:cNvPr id="0" name=""/>
        <dsp:cNvSpPr/>
      </dsp:nvSpPr>
      <dsp:spPr>
        <a:xfrm>
          <a:off x="3039164" y="0"/>
          <a:ext cx="3039164" cy="1930400"/>
        </a:xfrm>
        <a:prstGeom prst="trapezoid">
          <a:avLst>
            <a:gd name="adj" fmla="val 78719"/>
          </a:avLst>
        </a:prstGeom>
        <a:solidFill>
          <a:schemeClr val="accent2">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310" tIns="67310" rIns="67310" bIns="67310" numCol="1" spcCol="1270" anchor="ctr" anchorCtr="0">
          <a:noAutofit/>
        </a:bodyPr>
        <a:lstStyle/>
        <a:p>
          <a:pPr marL="0" lvl="0" indent="0" algn="ctr" defTabSz="2355850">
            <a:lnSpc>
              <a:spcPct val="90000"/>
            </a:lnSpc>
            <a:spcBef>
              <a:spcPct val="0"/>
            </a:spcBef>
            <a:spcAft>
              <a:spcPct val="35000"/>
            </a:spcAft>
            <a:buNone/>
          </a:pPr>
          <a:endParaRPr lang="en-US" sz="5300" kern="1200" dirty="0"/>
        </a:p>
        <a:p>
          <a:pPr marL="0" lvl="0" indent="0" algn="ctr" defTabSz="2355850">
            <a:lnSpc>
              <a:spcPct val="90000"/>
            </a:lnSpc>
            <a:spcBef>
              <a:spcPct val="0"/>
            </a:spcBef>
            <a:spcAft>
              <a:spcPct val="35000"/>
            </a:spcAft>
            <a:buNone/>
          </a:pPr>
          <a:endParaRPr lang="en-US" sz="5300" kern="1200" dirty="0"/>
        </a:p>
      </dsp:txBody>
      <dsp:txXfrm>
        <a:off x="3039164" y="0"/>
        <a:ext cx="3039164" cy="1930400"/>
      </dsp:txXfrm>
    </dsp:sp>
    <dsp:sp modelId="{2E393E45-59E7-5A4B-88A3-8DECA6AB1129}">
      <dsp:nvSpPr>
        <dsp:cNvPr id="0" name=""/>
        <dsp:cNvSpPr/>
      </dsp:nvSpPr>
      <dsp:spPr>
        <a:xfrm>
          <a:off x="1519582" y="1930400"/>
          <a:ext cx="6078329" cy="1930400"/>
        </a:xfrm>
        <a:prstGeom prst="trapezoid">
          <a:avLst>
            <a:gd name="adj" fmla="val 78719"/>
          </a:avLst>
        </a:prstGeom>
        <a:solidFill>
          <a:schemeClr val="bg1">
            <a:lumMod val="85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310" tIns="67310" rIns="67310" bIns="67310" numCol="1" spcCol="1270" anchor="ctr" anchorCtr="0">
          <a:noAutofit/>
        </a:bodyPr>
        <a:lstStyle/>
        <a:p>
          <a:pPr marL="0" lvl="0" indent="0" algn="ctr" defTabSz="2355850">
            <a:lnSpc>
              <a:spcPct val="90000"/>
            </a:lnSpc>
            <a:spcBef>
              <a:spcPct val="0"/>
            </a:spcBef>
            <a:spcAft>
              <a:spcPct val="35000"/>
            </a:spcAft>
            <a:buNone/>
          </a:pPr>
          <a:endParaRPr lang="en-US" sz="5300" kern="1200" dirty="0"/>
        </a:p>
        <a:p>
          <a:pPr marL="0" lvl="0" indent="0" algn="ctr" defTabSz="2355850">
            <a:lnSpc>
              <a:spcPct val="90000"/>
            </a:lnSpc>
            <a:spcBef>
              <a:spcPct val="0"/>
            </a:spcBef>
            <a:spcAft>
              <a:spcPct val="35000"/>
            </a:spcAft>
            <a:buNone/>
          </a:pPr>
          <a:endParaRPr lang="en-US" sz="5300" kern="1200" dirty="0"/>
        </a:p>
      </dsp:txBody>
      <dsp:txXfrm>
        <a:off x="2583289" y="1930400"/>
        <a:ext cx="3950914" cy="1930400"/>
      </dsp:txXfrm>
    </dsp:sp>
    <dsp:sp modelId="{3E5E0725-F973-4C4B-A05B-C63953782F50}">
      <dsp:nvSpPr>
        <dsp:cNvPr id="0" name=""/>
        <dsp:cNvSpPr/>
      </dsp:nvSpPr>
      <dsp:spPr>
        <a:xfrm>
          <a:off x="0" y="3860800"/>
          <a:ext cx="9117494" cy="1930400"/>
        </a:xfrm>
        <a:prstGeom prst="trapezoid">
          <a:avLst>
            <a:gd name="adj" fmla="val 78719"/>
          </a:avLst>
        </a:prstGeom>
        <a:solidFill>
          <a:schemeClr val="accent4">
            <a:lumMod val="20000"/>
            <a:lumOff val="8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310" tIns="67310" rIns="67310" bIns="67310" numCol="1" spcCol="1270" anchor="ctr" anchorCtr="0">
          <a:noAutofit/>
        </a:bodyPr>
        <a:lstStyle/>
        <a:p>
          <a:pPr marL="0" lvl="0" indent="0" algn="ctr" defTabSz="2355850">
            <a:lnSpc>
              <a:spcPct val="90000"/>
            </a:lnSpc>
            <a:spcBef>
              <a:spcPct val="0"/>
            </a:spcBef>
            <a:spcAft>
              <a:spcPct val="35000"/>
            </a:spcAft>
            <a:buNone/>
          </a:pPr>
          <a:endParaRPr lang="en-US" sz="5300" kern="1200" dirty="0"/>
        </a:p>
        <a:p>
          <a:pPr marL="0" lvl="0" indent="0" algn="ctr" defTabSz="2355850">
            <a:lnSpc>
              <a:spcPct val="90000"/>
            </a:lnSpc>
            <a:spcBef>
              <a:spcPct val="0"/>
            </a:spcBef>
            <a:spcAft>
              <a:spcPct val="35000"/>
            </a:spcAft>
            <a:buNone/>
          </a:pPr>
          <a:endParaRPr lang="en-US" sz="5300" kern="1200" dirty="0"/>
        </a:p>
      </dsp:txBody>
      <dsp:txXfrm>
        <a:off x="1595561" y="3860800"/>
        <a:ext cx="5926371" cy="19304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930B86-E7D9-9F46-94C7-1636DDD564B4}">
      <dsp:nvSpPr>
        <dsp:cNvPr id="0" name=""/>
        <dsp:cNvSpPr/>
      </dsp:nvSpPr>
      <dsp:spPr>
        <a:xfrm>
          <a:off x="2419264" y="0"/>
          <a:ext cx="4656650" cy="3193229"/>
        </a:xfrm>
        <a:prstGeom prst="trapezoid">
          <a:avLst>
            <a:gd name="adj" fmla="val 72914"/>
          </a:avLst>
        </a:prstGeom>
        <a:solidFill>
          <a:schemeClr val="accent2">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endParaRPr lang="en-US" sz="6500" kern="1200" dirty="0"/>
        </a:p>
        <a:p>
          <a:pPr marL="0" lvl="0" indent="0" algn="ctr" defTabSz="2889250">
            <a:lnSpc>
              <a:spcPct val="90000"/>
            </a:lnSpc>
            <a:spcBef>
              <a:spcPct val="0"/>
            </a:spcBef>
            <a:spcAft>
              <a:spcPct val="35000"/>
            </a:spcAft>
            <a:buNone/>
          </a:pPr>
          <a:endParaRPr lang="en-US" sz="6500" kern="1200" dirty="0"/>
        </a:p>
      </dsp:txBody>
      <dsp:txXfrm>
        <a:off x="2419264" y="0"/>
        <a:ext cx="4656650" cy="3193229"/>
      </dsp:txXfrm>
    </dsp:sp>
    <dsp:sp modelId="{3E5E0725-F973-4C4B-A05B-C63953782F50}">
      <dsp:nvSpPr>
        <dsp:cNvPr id="0" name=""/>
        <dsp:cNvSpPr/>
      </dsp:nvSpPr>
      <dsp:spPr>
        <a:xfrm>
          <a:off x="0" y="3193229"/>
          <a:ext cx="9495179" cy="3317950"/>
        </a:xfrm>
        <a:prstGeom prst="trapezoid">
          <a:avLst>
            <a:gd name="adj" fmla="val 72914"/>
          </a:avLst>
        </a:prstGeom>
        <a:solidFill>
          <a:schemeClr val="accent4">
            <a:lumMod val="20000"/>
            <a:lumOff val="8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endParaRPr lang="en-US" sz="6500" kern="1200" dirty="0"/>
        </a:p>
        <a:p>
          <a:pPr marL="0" lvl="0" indent="0" algn="ctr" defTabSz="2889250">
            <a:lnSpc>
              <a:spcPct val="90000"/>
            </a:lnSpc>
            <a:spcBef>
              <a:spcPct val="0"/>
            </a:spcBef>
            <a:spcAft>
              <a:spcPct val="35000"/>
            </a:spcAft>
            <a:buNone/>
          </a:pPr>
          <a:endParaRPr lang="en-US" sz="6500" kern="1200" dirty="0"/>
        </a:p>
      </dsp:txBody>
      <dsp:txXfrm>
        <a:off x="1661656" y="3193229"/>
        <a:ext cx="6171867" cy="3317950"/>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EC7562-AD96-4449-B782-EBA312CACB1A}" type="datetimeFigureOut">
              <a:rPr lang="en-US" smtClean="0"/>
              <a:t>1/3/20</a:t>
            </a:fld>
            <a:endParaRPr lang="en-US"/>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C1D465-0B36-FB4D-8FF9-EB9BB9343485}" type="slidenum">
              <a:rPr lang="en-US" smtClean="0"/>
              <a:t>‹#›</a:t>
            </a:fld>
            <a:endParaRPr lang="en-US"/>
          </a:p>
        </p:txBody>
      </p:sp>
    </p:spTree>
    <p:extLst>
      <p:ext uri="{BB962C8B-B14F-4D97-AF65-F5344CB8AC3E}">
        <p14:creationId xmlns:p14="http://schemas.microsoft.com/office/powerpoint/2010/main" val="3136339113"/>
      </p:ext>
    </p:extLst>
  </p:cSld>
  <p:clrMap bg1="lt1" tx1="dk1" bg2="lt2" tx2="dk2" accent1="accent1" accent2="accent2" accent3="accent3" accent4="accent4" accent5="accent5" accent6="accent6" hlink="hlink" folHlink="folHlink"/>
  <p:notesStyle>
    <a:lvl1pPr marL="0" algn="l" defTabSz="663123" rtl="0" eaLnBrk="1" latinLnBrk="0" hangingPunct="1">
      <a:defRPr sz="870" kern="1200">
        <a:solidFill>
          <a:schemeClr val="tx1"/>
        </a:solidFill>
        <a:latin typeface="+mn-lt"/>
        <a:ea typeface="+mn-ea"/>
        <a:cs typeface="+mn-cs"/>
      </a:defRPr>
    </a:lvl1pPr>
    <a:lvl2pPr marL="331561" algn="l" defTabSz="663123" rtl="0" eaLnBrk="1" latinLnBrk="0" hangingPunct="1">
      <a:defRPr sz="870" kern="1200">
        <a:solidFill>
          <a:schemeClr val="tx1"/>
        </a:solidFill>
        <a:latin typeface="+mn-lt"/>
        <a:ea typeface="+mn-ea"/>
        <a:cs typeface="+mn-cs"/>
      </a:defRPr>
    </a:lvl2pPr>
    <a:lvl3pPr marL="663123" algn="l" defTabSz="663123" rtl="0" eaLnBrk="1" latinLnBrk="0" hangingPunct="1">
      <a:defRPr sz="870" kern="1200">
        <a:solidFill>
          <a:schemeClr val="tx1"/>
        </a:solidFill>
        <a:latin typeface="+mn-lt"/>
        <a:ea typeface="+mn-ea"/>
        <a:cs typeface="+mn-cs"/>
      </a:defRPr>
    </a:lvl3pPr>
    <a:lvl4pPr marL="994684" algn="l" defTabSz="663123" rtl="0" eaLnBrk="1" latinLnBrk="0" hangingPunct="1">
      <a:defRPr sz="870" kern="1200">
        <a:solidFill>
          <a:schemeClr val="tx1"/>
        </a:solidFill>
        <a:latin typeface="+mn-lt"/>
        <a:ea typeface="+mn-ea"/>
        <a:cs typeface="+mn-cs"/>
      </a:defRPr>
    </a:lvl4pPr>
    <a:lvl5pPr marL="1326246" algn="l" defTabSz="663123" rtl="0" eaLnBrk="1" latinLnBrk="0" hangingPunct="1">
      <a:defRPr sz="870" kern="1200">
        <a:solidFill>
          <a:schemeClr val="tx1"/>
        </a:solidFill>
        <a:latin typeface="+mn-lt"/>
        <a:ea typeface="+mn-ea"/>
        <a:cs typeface="+mn-cs"/>
      </a:defRPr>
    </a:lvl5pPr>
    <a:lvl6pPr marL="1657807" algn="l" defTabSz="663123" rtl="0" eaLnBrk="1" latinLnBrk="0" hangingPunct="1">
      <a:defRPr sz="870" kern="1200">
        <a:solidFill>
          <a:schemeClr val="tx1"/>
        </a:solidFill>
        <a:latin typeface="+mn-lt"/>
        <a:ea typeface="+mn-ea"/>
        <a:cs typeface="+mn-cs"/>
      </a:defRPr>
    </a:lvl6pPr>
    <a:lvl7pPr marL="1989369" algn="l" defTabSz="663123" rtl="0" eaLnBrk="1" latinLnBrk="0" hangingPunct="1">
      <a:defRPr sz="870" kern="1200">
        <a:solidFill>
          <a:schemeClr val="tx1"/>
        </a:solidFill>
        <a:latin typeface="+mn-lt"/>
        <a:ea typeface="+mn-ea"/>
        <a:cs typeface="+mn-cs"/>
      </a:defRPr>
    </a:lvl7pPr>
    <a:lvl8pPr marL="2320930" algn="l" defTabSz="663123" rtl="0" eaLnBrk="1" latinLnBrk="0" hangingPunct="1">
      <a:defRPr sz="870" kern="1200">
        <a:solidFill>
          <a:schemeClr val="tx1"/>
        </a:solidFill>
        <a:latin typeface="+mn-lt"/>
        <a:ea typeface="+mn-ea"/>
        <a:cs typeface="+mn-cs"/>
      </a:defRPr>
    </a:lvl8pPr>
    <a:lvl9pPr marL="2652492" algn="l" defTabSz="663123" rtl="0" eaLnBrk="1" latinLnBrk="0" hangingPunct="1">
      <a:defRPr sz="87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4</a:t>
            </a:fld>
            <a:endParaRPr lang="en-US"/>
          </a:p>
        </p:txBody>
      </p:sp>
    </p:spTree>
    <p:extLst>
      <p:ext uri="{BB962C8B-B14F-4D97-AF65-F5344CB8AC3E}">
        <p14:creationId xmlns:p14="http://schemas.microsoft.com/office/powerpoint/2010/main" val="20110468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5</a:t>
            </a:fld>
            <a:endParaRPr lang="en-US"/>
          </a:p>
        </p:txBody>
      </p:sp>
    </p:spTree>
    <p:extLst>
      <p:ext uri="{BB962C8B-B14F-4D97-AF65-F5344CB8AC3E}">
        <p14:creationId xmlns:p14="http://schemas.microsoft.com/office/powerpoint/2010/main" val="15829508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6</a:t>
            </a:fld>
            <a:endParaRPr lang="en-US"/>
          </a:p>
        </p:txBody>
      </p:sp>
    </p:spTree>
    <p:extLst>
      <p:ext uri="{BB962C8B-B14F-4D97-AF65-F5344CB8AC3E}">
        <p14:creationId xmlns:p14="http://schemas.microsoft.com/office/powerpoint/2010/main" val="2757461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7</a:t>
            </a:fld>
            <a:endParaRPr lang="en-US"/>
          </a:p>
        </p:txBody>
      </p:sp>
    </p:spTree>
    <p:extLst>
      <p:ext uri="{BB962C8B-B14F-4D97-AF65-F5344CB8AC3E}">
        <p14:creationId xmlns:p14="http://schemas.microsoft.com/office/powerpoint/2010/main" val="21826603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8</a:t>
            </a:fld>
            <a:endParaRPr lang="en-US"/>
          </a:p>
        </p:txBody>
      </p:sp>
    </p:spTree>
    <p:extLst>
      <p:ext uri="{BB962C8B-B14F-4D97-AF65-F5344CB8AC3E}">
        <p14:creationId xmlns:p14="http://schemas.microsoft.com/office/powerpoint/2010/main" val="3663733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9</a:t>
            </a:fld>
            <a:endParaRPr lang="en-US"/>
          </a:p>
        </p:txBody>
      </p:sp>
    </p:spTree>
    <p:extLst>
      <p:ext uri="{BB962C8B-B14F-4D97-AF65-F5344CB8AC3E}">
        <p14:creationId xmlns:p14="http://schemas.microsoft.com/office/powerpoint/2010/main" val="22516989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C1D465-0B36-FB4D-8FF9-EB9BB9343485}" type="slidenum">
              <a:rPr lang="en-US" smtClean="0"/>
              <a:t>10</a:t>
            </a:fld>
            <a:endParaRPr lang="en-US"/>
          </a:p>
        </p:txBody>
      </p:sp>
    </p:spTree>
    <p:extLst>
      <p:ext uri="{BB962C8B-B14F-4D97-AF65-F5344CB8AC3E}">
        <p14:creationId xmlns:p14="http://schemas.microsoft.com/office/powerpoint/2010/main" val="7660947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7277051-085F-1548-B95F-B63913AB6701}" type="datetimeFigureOut">
              <a:rPr lang="en-US" smtClean="0"/>
              <a:t>1/3/20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C74B85-1CE2-B948-BD29-18DA7C3ED4FA}" type="slidenum">
              <a:rPr lang="en-US" smtClean="0"/>
              <a:t>‹#›</a:t>
            </a:fld>
            <a:endParaRPr lang="en-US"/>
          </a:p>
        </p:txBody>
      </p:sp>
    </p:spTree>
    <p:extLst>
      <p:ext uri="{BB962C8B-B14F-4D97-AF65-F5344CB8AC3E}">
        <p14:creationId xmlns:p14="http://schemas.microsoft.com/office/powerpoint/2010/main" val="770766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7277051-085F-1548-B95F-B63913AB6701}" type="datetimeFigureOut">
              <a:rPr lang="en-US" smtClean="0"/>
              <a:t>1/3/20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C74B85-1CE2-B948-BD29-18DA7C3ED4FA}" type="slidenum">
              <a:rPr lang="en-US" smtClean="0"/>
              <a:t>‹#›</a:t>
            </a:fld>
            <a:endParaRPr lang="en-US"/>
          </a:p>
        </p:txBody>
      </p:sp>
    </p:spTree>
    <p:extLst>
      <p:ext uri="{BB962C8B-B14F-4D97-AF65-F5344CB8AC3E}">
        <p14:creationId xmlns:p14="http://schemas.microsoft.com/office/powerpoint/2010/main" val="272817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7277051-085F-1548-B95F-B63913AB6701}" type="datetimeFigureOut">
              <a:rPr lang="en-US" smtClean="0"/>
              <a:t>1/3/20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C74B85-1CE2-B948-BD29-18DA7C3ED4FA}" type="slidenum">
              <a:rPr lang="en-US" smtClean="0"/>
              <a:t>‹#›</a:t>
            </a:fld>
            <a:endParaRPr lang="en-US"/>
          </a:p>
        </p:txBody>
      </p:sp>
    </p:spTree>
    <p:extLst>
      <p:ext uri="{BB962C8B-B14F-4D97-AF65-F5344CB8AC3E}">
        <p14:creationId xmlns:p14="http://schemas.microsoft.com/office/powerpoint/2010/main" val="24907206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7277051-085F-1548-B95F-B63913AB6701}" type="datetimeFigureOut">
              <a:rPr lang="en-US" smtClean="0"/>
              <a:t>1/3/20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C74B85-1CE2-B948-BD29-18DA7C3ED4FA}" type="slidenum">
              <a:rPr lang="en-US" smtClean="0"/>
              <a:t>‹#›</a:t>
            </a:fld>
            <a:endParaRPr lang="en-US"/>
          </a:p>
        </p:txBody>
      </p:sp>
    </p:spTree>
    <p:extLst>
      <p:ext uri="{BB962C8B-B14F-4D97-AF65-F5344CB8AC3E}">
        <p14:creationId xmlns:p14="http://schemas.microsoft.com/office/powerpoint/2010/main" val="3541666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7277051-085F-1548-B95F-B63913AB6701}" type="datetimeFigureOut">
              <a:rPr lang="en-US" smtClean="0"/>
              <a:t>1/3/20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C74B85-1CE2-B948-BD29-18DA7C3ED4FA}" type="slidenum">
              <a:rPr lang="en-US" smtClean="0"/>
              <a:t>‹#›</a:t>
            </a:fld>
            <a:endParaRPr lang="en-US"/>
          </a:p>
        </p:txBody>
      </p:sp>
    </p:spTree>
    <p:extLst>
      <p:ext uri="{BB962C8B-B14F-4D97-AF65-F5344CB8AC3E}">
        <p14:creationId xmlns:p14="http://schemas.microsoft.com/office/powerpoint/2010/main" val="4270100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7277051-085F-1548-B95F-B63913AB6701}" type="datetimeFigureOut">
              <a:rPr lang="en-US" smtClean="0"/>
              <a:t>1/3/20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C74B85-1CE2-B948-BD29-18DA7C3ED4FA}" type="slidenum">
              <a:rPr lang="en-US" smtClean="0"/>
              <a:t>‹#›</a:t>
            </a:fld>
            <a:endParaRPr lang="en-US"/>
          </a:p>
        </p:txBody>
      </p:sp>
    </p:spTree>
    <p:extLst>
      <p:ext uri="{BB962C8B-B14F-4D97-AF65-F5344CB8AC3E}">
        <p14:creationId xmlns:p14="http://schemas.microsoft.com/office/powerpoint/2010/main" val="7598716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2329" y="2505075"/>
            <a:ext cx="4190702"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7277051-085F-1548-B95F-B63913AB6701}" type="datetimeFigureOut">
              <a:rPr lang="en-US" smtClean="0"/>
              <a:t>1/3/20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4C74B85-1CE2-B948-BD29-18DA7C3ED4FA}" type="slidenum">
              <a:rPr lang="en-US" smtClean="0"/>
              <a:t>‹#›</a:t>
            </a:fld>
            <a:endParaRPr lang="en-US"/>
          </a:p>
        </p:txBody>
      </p:sp>
    </p:spTree>
    <p:extLst>
      <p:ext uri="{BB962C8B-B14F-4D97-AF65-F5344CB8AC3E}">
        <p14:creationId xmlns:p14="http://schemas.microsoft.com/office/powerpoint/2010/main" val="3216357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7277051-085F-1548-B95F-B63913AB6701}" type="datetimeFigureOut">
              <a:rPr lang="en-US" smtClean="0"/>
              <a:t>1/3/20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4C74B85-1CE2-B948-BD29-18DA7C3ED4FA}" type="slidenum">
              <a:rPr lang="en-US" smtClean="0"/>
              <a:t>‹#›</a:t>
            </a:fld>
            <a:endParaRPr lang="en-US"/>
          </a:p>
        </p:txBody>
      </p:sp>
    </p:spTree>
    <p:extLst>
      <p:ext uri="{BB962C8B-B14F-4D97-AF65-F5344CB8AC3E}">
        <p14:creationId xmlns:p14="http://schemas.microsoft.com/office/powerpoint/2010/main" val="602465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277051-085F-1548-B95F-B63913AB6701}" type="datetimeFigureOut">
              <a:rPr lang="en-US" smtClean="0"/>
              <a:t>1/3/20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4C74B85-1CE2-B948-BD29-18DA7C3ED4FA}" type="slidenum">
              <a:rPr lang="en-US" smtClean="0"/>
              <a:t>‹#›</a:t>
            </a:fld>
            <a:endParaRPr lang="en-US"/>
          </a:p>
        </p:txBody>
      </p:sp>
    </p:spTree>
    <p:extLst>
      <p:ext uri="{BB962C8B-B14F-4D97-AF65-F5344CB8AC3E}">
        <p14:creationId xmlns:p14="http://schemas.microsoft.com/office/powerpoint/2010/main" val="6593592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7277051-085F-1548-B95F-B63913AB6701}" type="datetimeFigureOut">
              <a:rPr lang="en-US" smtClean="0"/>
              <a:t>1/3/20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C74B85-1CE2-B948-BD29-18DA7C3ED4FA}" type="slidenum">
              <a:rPr lang="en-US" smtClean="0"/>
              <a:t>‹#›</a:t>
            </a:fld>
            <a:endParaRPr lang="en-US"/>
          </a:p>
        </p:txBody>
      </p:sp>
    </p:spTree>
    <p:extLst>
      <p:ext uri="{BB962C8B-B14F-4D97-AF65-F5344CB8AC3E}">
        <p14:creationId xmlns:p14="http://schemas.microsoft.com/office/powerpoint/2010/main" val="22332863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7277051-085F-1548-B95F-B63913AB6701}" type="datetimeFigureOut">
              <a:rPr lang="en-US" smtClean="0"/>
              <a:t>1/3/20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C74B85-1CE2-B948-BD29-18DA7C3ED4FA}" type="slidenum">
              <a:rPr lang="en-US" smtClean="0"/>
              <a:t>‹#›</a:t>
            </a:fld>
            <a:endParaRPr lang="en-US"/>
          </a:p>
        </p:txBody>
      </p:sp>
    </p:spTree>
    <p:extLst>
      <p:ext uri="{BB962C8B-B14F-4D97-AF65-F5344CB8AC3E}">
        <p14:creationId xmlns:p14="http://schemas.microsoft.com/office/powerpoint/2010/main" val="1866396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277051-085F-1548-B95F-B63913AB6701}" type="datetimeFigureOut">
              <a:rPr lang="en-US" smtClean="0"/>
              <a:t>1/3/20</a:t>
            </a:fld>
            <a:endParaRPr 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C74B85-1CE2-B948-BD29-18DA7C3ED4FA}" type="slidenum">
              <a:rPr lang="en-US" smtClean="0"/>
              <a:t>‹#›</a:t>
            </a:fld>
            <a:endParaRPr lang="en-US"/>
          </a:p>
        </p:txBody>
      </p:sp>
    </p:spTree>
    <p:extLst>
      <p:ext uri="{BB962C8B-B14F-4D97-AF65-F5344CB8AC3E}">
        <p14:creationId xmlns:p14="http://schemas.microsoft.com/office/powerpoint/2010/main" val="279273042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1.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3.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1.pn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3.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1.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71E33CA-E2D0-6C45-8962-1F272239AFC1}"/>
              </a:ext>
            </a:extLst>
          </p:cNvPr>
          <p:cNvPicPr>
            <a:picLocks noChangeAspect="1"/>
          </p:cNvPicPr>
          <p:nvPr/>
        </p:nvPicPr>
        <p:blipFill>
          <a:blip r:embed="rId2">
            <a:alphaModFix amt="6000"/>
          </a:blip>
          <a:stretch>
            <a:fillRect/>
          </a:stretch>
        </p:blipFill>
        <p:spPr>
          <a:xfrm>
            <a:off x="4149155" y="-375381"/>
            <a:ext cx="7655591" cy="8600651"/>
          </a:xfrm>
          <a:prstGeom prst="rect">
            <a:avLst/>
          </a:prstGeom>
          <a:effectLst/>
        </p:spPr>
      </p:pic>
      <p:sp>
        <p:nvSpPr>
          <p:cNvPr id="6" name="TextBox 5">
            <a:extLst>
              <a:ext uri="{FF2B5EF4-FFF2-40B4-BE49-F238E27FC236}">
                <a16:creationId xmlns:a16="http://schemas.microsoft.com/office/drawing/2014/main" id="{F6281328-4EF0-5F47-B52E-B2016AA25CC7}"/>
              </a:ext>
            </a:extLst>
          </p:cNvPr>
          <p:cNvSpPr txBox="1"/>
          <p:nvPr/>
        </p:nvSpPr>
        <p:spPr>
          <a:xfrm>
            <a:off x="335682" y="1536173"/>
            <a:ext cx="9234636" cy="3785652"/>
          </a:xfrm>
          <a:prstGeom prst="rect">
            <a:avLst/>
          </a:prstGeom>
          <a:noFill/>
          <a:ln w="28575">
            <a:noFill/>
          </a:ln>
          <a:effectLst>
            <a:outerShdw blurRad="50800" dist="38100" dir="5400000" algn="t" rotWithShape="0">
              <a:prstClr val="black">
                <a:alpha val="40000"/>
              </a:prstClr>
            </a:outerShdw>
          </a:effectLst>
        </p:spPr>
        <p:txBody>
          <a:bodyPr wrap="square" rtlCol="0">
            <a:spAutoFit/>
          </a:bodyPr>
          <a:lstStyle/>
          <a:p>
            <a:pPr algn="ctr"/>
            <a:r>
              <a:rPr lang="en-US" sz="8000" b="1" dirty="0">
                <a:ln w="38100">
                  <a:solidFill>
                    <a:schemeClr val="tx1"/>
                  </a:solidFill>
                </a:ln>
                <a:gradFill>
                  <a:gsLst>
                    <a:gs pos="19000">
                      <a:srgbClr val="FF0000"/>
                    </a:gs>
                    <a:gs pos="33500">
                      <a:srgbClr val="00B050"/>
                    </a:gs>
                    <a:gs pos="25000">
                      <a:srgbClr val="00B050"/>
                    </a:gs>
                    <a:gs pos="54000">
                      <a:srgbClr val="FFFF00"/>
                    </a:gs>
                    <a:gs pos="39000">
                      <a:srgbClr val="FFFF00"/>
                    </a:gs>
                    <a:gs pos="76000">
                      <a:srgbClr val="00B0F0"/>
                    </a:gs>
                    <a:gs pos="60000">
                      <a:srgbClr val="00B0F0"/>
                    </a:gs>
                    <a:gs pos="84000">
                      <a:srgbClr val="FFC000"/>
                    </a:gs>
                  </a:gsLst>
                  <a:lin ang="2400000" scaled="0"/>
                </a:gradFill>
                <a:latin typeface="Hiragino Kaku Gothic Std W8" panose="020B0800000000000000" pitchFamily="34" charset="-128"/>
                <a:ea typeface="Hiragino Kaku Gothic Std W8" panose="020B0800000000000000" pitchFamily="34" charset="-128"/>
                <a:cs typeface="TH SarabunPSK" panose="020B0500040200020003" pitchFamily="34" charset="-34"/>
              </a:rPr>
              <a:t>The Day The Crayons Came Home</a:t>
            </a:r>
          </a:p>
        </p:txBody>
      </p:sp>
    </p:spTree>
    <p:extLst>
      <p:ext uri="{BB962C8B-B14F-4D97-AF65-F5344CB8AC3E}">
        <p14:creationId xmlns:p14="http://schemas.microsoft.com/office/powerpoint/2010/main" val="39840491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3184610044"/>
              </p:ext>
            </p:extLst>
          </p:nvPr>
        </p:nvGraphicFramePr>
        <p:xfrm>
          <a:off x="127000" y="160866"/>
          <a:ext cx="9639301" cy="6614070"/>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1600" dirty="0">
                          <a:solidFill>
                            <a:srgbClr val="FF0000"/>
                          </a:solidFill>
                          <a:latin typeface="Hiragino Kaku Gothic Std W8" panose="020B0800000000000000" pitchFamily="34" charset="-128"/>
                          <a:ea typeface="Hiragino Kaku Gothic Std W8" panose="020B0800000000000000" pitchFamily="34" charset="-128"/>
                        </a:rPr>
                        <a:t>The Day The Crayons Came</a:t>
                      </a:r>
                      <a:r>
                        <a:rPr lang="en-US" sz="1600" baseline="0" dirty="0">
                          <a:solidFill>
                            <a:srgbClr val="FF0000"/>
                          </a:solidFill>
                          <a:latin typeface="Hiragino Kaku Gothic Std W8" panose="020B0800000000000000" pitchFamily="34" charset="-128"/>
                          <a:ea typeface="Hiragino Kaku Gothic Std W8" panose="020B0800000000000000" pitchFamily="34" charset="-128"/>
                        </a:rPr>
                        <a:t> Home</a:t>
                      </a:r>
                    </a:p>
                    <a:p>
                      <a:pPr algn="ctr"/>
                      <a:endParaRPr lang="en-US" sz="1800" dirty="0">
                        <a:solidFill>
                          <a:srgbClr val="FF0000"/>
                        </a:solidFill>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Day The Crayons Came Home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Drew </a:t>
                      </a:r>
                      <a:r>
                        <a:rPr lang="en-US" sz="1050" dirty="0" err="1">
                          <a:latin typeface="Hiragino Kaku Gothic Std W8" panose="020B0800000000000000" pitchFamily="34" charset="-128"/>
                          <a:ea typeface="Hiragino Kaku Gothic Std W8" panose="020B0800000000000000" pitchFamily="34" charset="-128"/>
                        </a:rPr>
                        <a:t>Daywalt</a:t>
                      </a:r>
                      <a:endParaRPr lang="en-US" sz="105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29 to 32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learn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a:t>
                      </a:r>
                      <a:r>
                        <a:rPr lang="en-US" sz="1400" baseline="0" dirty="0">
                          <a:latin typeface="Gill Sans MT" panose="020B0502020104020203" pitchFamily="34" charset="77"/>
                          <a:ea typeface="Hiragino Kaku Gothic Std W8" panose="020B0800000000000000" pitchFamily="34" charset="-128"/>
                        </a:rPr>
                        <a:t> find out about.</a:t>
                      </a: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lost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Don’t know where something is.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forgotten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a:t>
                      </a:r>
                      <a:r>
                        <a:rPr lang="en-US" sz="1400" baseline="0" dirty="0">
                          <a:latin typeface="Gill Sans MT" panose="020B0502020104020203" pitchFamily="34" charset="77"/>
                          <a:ea typeface="Hiragino Kaku Gothic Std W8" panose="020B0800000000000000" pitchFamily="34" charset="-128"/>
                        </a:rPr>
                        <a:t> lose a memory.</a:t>
                      </a: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neglected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Suffering</a:t>
                      </a:r>
                      <a:r>
                        <a:rPr lang="en-US" sz="1400" baseline="0" dirty="0">
                          <a:latin typeface="Gill Sans MT" panose="020B0502020104020203" pitchFamily="34" charset="77"/>
                          <a:ea typeface="Hiragino Kaku Gothic Std W8" panose="020B0800000000000000" pitchFamily="34" charset="-128"/>
                        </a:rPr>
                        <a:t> from a lack of care.</a:t>
                      </a: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sad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shaped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aseline="0" dirty="0">
                          <a:solidFill>
                            <a:srgbClr val="FF0000"/>
                          </a:solidFill>
                          <a:latin typeface="Gill Sans MT" panose="020B0502020104020203" pitchFamily="34" charset="77"/>
                          <a:ea typeface="Hiragino Kaku Gothic Std W8" panose="020B0800000000000000" pitchFamily="34" charset="-128"/>
                        </a:rPr>
                        <a:t>damaged– </a:t>
                      </a:r>
                      <a:r>
                        <a:rPr lang="en-US" sz="1400" baseline="0" dirty="0">
                          <a:solidFill>
                            <a:schemeClr val="tx1"/>
                          </a:solidFill>
                          <a:latin typeface="Gill Sans MT" panose="020B0502020104020203" pitchFamily="34" charset="77"/>
                          <a:ea typeface="Hiragino Kaku Gothic Std W8" panose="020B0800000000000000" pitchFamily="34" charset="-128"/>
                        </a:rPr>
                        <a:t>To be broken or spoiled.</a:t>
                      </a:r>
                      <a:endParaRPr lang="en-US" sz="1400" dirty="0">
                        <a:solidFill>
                          <a:srgbClr val="FF0000"/>
                        </a:solidFill>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ran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fitted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endParaRPr lang="en-US" sz="1400" dirty="0">
                        <a:latin typeface="Gill Sans MT" panose="020B0502020104020203" pitchFamily="34" charset="77"/>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29728895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2301202"/>
            <a:ext cx="9438468" cy="2588217"/>
          </a:xfrm>
          <a:prstGeom prst="rect">
            <a:avLst/>
          </a:prstGeom>
          <a:solidFill>
            <a:schemeClr val="bg1"/>
          </a:solidFill>
          <a:ln w="120650" cmpd="thickThi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Teaching Resource</a:t>
            </a:r>
          </a:p>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Section</a:t>
            </a:r>
          </a:p>
          <a:p>
            <a:pPr algn="ctr"/>
            <a:endParaRPr lang="en-US" sz="6000" dirty="0">
              <a:solidFill>
                <a:schemeClr val="tx1"/>
              </a:solidFill>
              <a:latin typeface="Hiragino Kaku Gothic Std W8" panose="020B0800000000000000" pitchFamily="34" charset="-128"/>
              <a:ea typeface="Hiragino Kaku Gothic Std W8" panose="020B0800000000000000" pitchFamily="34" charset="-128"/>
            </a:endParaRPr>
          </a:p>
        </p:txBody>
      </p:sp>
      <p:pic>
        <p:nvPicPr>
          <p:cNvPr id="3" name="Picture 2">
            <a:extLst>
              <a:ext uri="{FF2B5EF4-FFF2-40B4-BE49-F238E27FC236}">
                <a16:creationId xmlns:a16="http://schemas.microsoft.com/office/drawing/2014/main" id="{6AD428AF-93F9-9144-81D6-F87B4C7515C5}"/>
              </a:ext>
            </a:extLst>
          </p:cNvPr>
          <p:cNvPicPr>
            <a:picLocks noChangeAspect="1"/>
          </p:cNvPicPr>
          <p:nvPr/>
        </p:nvPicPr>
        <p:blipFill rotWithShape="1">
          <a:blip r:embed="rId2"/>
          <a:srcRect b="2920"/>
          <a:stretch/>
        </p:blipFill>
        <p:spPr>
          <a:xfrm>
            <a:off x="7365614" y="6408183"/>
            <a:ext cx="2306620" cy="315058"/>
          </a:xfrm>
          <a:prstGeom prst="rect">
            <a:avLst/>
          </a:prstGeom>
        </p:spPr>
      </p:pic>
    </p:spTree>
    <p:extLst>
      <p:ext uri="{BB962C8B-B14F-4D97-AF65-F5344CB8AC3E}">
        <p14:creationId xmlns:p14="http://schemas.microsoft.com/office/powerpoint/2010/main" val="2362778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1941973"/>
            <a:ext cx="9438468" cy="2588217"/>
          </a:xfrm>
          <a:prstGeom prst="rect">
            <a:avLst/>
          </a:prstGeom>
          <a:solidFill>
            <a:schemeClr val="bg1"/>
          </a:solidFill>
          <a:ln w="120650" cmpd="thickThi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Tiered Vocabulary</a:t>
            </a:r>
          </a:p>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Pyramid</a:t>
            </a:r>
          </a:p>
          <a:p>
            <a:pPr algn="ctr"/>
            <a:endParaRPr lang="en-US" sz="60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chemeClr val="tx1"/>
                </a:solidFill>
                <a:latin typeface="Hiragino Kaku Gothic Std W8" panose="020B0800000000000000" pitchFamily="34" charset="-128"/>
                <a:ea typeface="Hiragino Kaku Gothic Std W8" panose="020B0800000000000000" pitchFamily="34" charset="-128"/>
              </a:rPr>
              <a:t>Use the Tiered Vocabulary Pyramid to classify words from a specific part of a text. </a:t>
            </a:r>
          </a:p>
          <a:p>
            <a:pPr algn="ctr"/>
            <a:endParaRPr lang="en-US" sz="24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chemeClr val="tx1"/>
                </a:solidFill>
                <a:latin typeface="Hiragino Kaku Gothic Std W8" panose="020B0800000000000000" pitchFamily="34" charset="-128"/>
                <a:ea typeface="Hiragino Kaku Gothic Std W8" panose="020B0800000000000000" pitchFamily="34" charset="-128"/>
              </a:rPr>
              <a:t>Target the book, a chapter, page, paragraph or even a sentence. </a:t>
            </a:r>
          </a:p>
        </p:txBody>
      </p:sp>
      <p:pic>
        <p:nvPicPr>
          <p:cNvPr id="14" name="Picture 13">
            <a:extLst>
              <a:ext uri="{FF2B5EF4-FFF2-40B4-BE49-F238E27FC236}">
                <a16:creationId xmlns:a16="http://schemas.microsoft.com/office/drawing/2014/main" id="{FF918C76-A5EE-4D40-985A-5255DDC23E9F}"/>
              </a:ext>
            </a:extLst>
          </p:cNvPr>
          <p:cNvPicPr>
            <a:picLocks noChangeAspect="1"/>
          </p:cNvPicPr>
          <p:nvPr/>
        </p:nvPicPr>
        <p:blipFill rotWithShape="1">
          <a:blip r:embed="rId2"/>
          <a:srcRect b="2920"/>
          <a:stretch/>
        </p:blipFill>
        <p:spPr>
          <a:xfrm>
            <a:off x="7365614" y="6408183"/>
            <a:ext cx="2306620" cy="315058"/>
          </a:xfrm>
          <a:prstGeom prst="rect">
            <a:avLst/>
          </a:prstGeom>
        </p:spPr>
      </p:pic>
    </p:spTree>
    <p:extLst>
      <p:ext uri="{BB962C8B-B14F-4D97-AF65-F5344CB8AC3E}">
        <p14:creationId xmlns:p14="http://schemas.microsoft.com/office/powerpoint/2010/main" val="48326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74B796AD-92F8-B047-BC7C-67408E6E1CA2}"/>
              </a:ext>
            </a:extLst>
          </p:cNvPr>
          <p:cNvGraphicFramePr/>
          <p:nvPr/>
        </p:nvGraphicFramePr>
        <p:xfrm>
          <a:off x="583096" y="940904"/>
          <a:ext cx="9117494" cy="5791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5075AF05-876F-D04C-8BE8-01B1B2692AB9}"/>
              </a:ext>
            </a:extLst>
          </p:cNvPr>
          <p:cNvSpPr txBox="1"/>
          <p:nvPr/>
        </p:nvSpPr>
        <p:spPr>
          <a:xfrm>
            <a:off x="74187" y="3375154"/>
            <a:ext cx="1420582" cy="523220"/>
          </a:xfrm>
          <a:prstGeom prst="rect">
            <a:avLst/>
          </a:prstGeom>
          <a:noFill/>
        </p:spPr>
        <p:txBody>
          <a:bodyPr wrap="square" rtlCol="0">
            <a:spAutoFit/>
          </a:bodyPr>
          <a:lstStyle/>
          <a:p>
            <a:r>
              <a:rPr lang="en-US" sz="2800" dirty="0">
                <a:latin typeface="Hiragino Kaku Gothic Std W8" panose="020B0800000000000000" pitchFamily="34" charset="-128"/>
                <a:ea typeface="Hiragino Kaku Gothic Std W8" panose="020B0800000000000000" pitchFamily="34" charset="-128"/>
              </a:rPr>
              <a:t>Tier 2</a:t>
            </a:r>
          </a:p>
        </p:txBody>
      </p:sp>
      <p:sp>
        <p:nvSpPr>
          <p:cNvPr id="6" name="TextBox 5">
            <a:extLst>
              <a:ext uri="{FF2B5EF4-FFF2-40B4-BE49-F238E27FC236}">
                <a16:creationId xmlns:a16="http://schemas.microsoft.com/office/drawing/2014/main" id="{6EAE2F74-55FA-5F4C-9B97-6220612B445E}"/>
              </a:ext>
            </a:extLst>
          </p:cNvPr>
          <p:cNvSpPr txBox="1"/>
          <p:nvPr/>
        </p:nvSpPr>
        <p:spPr>
          <a:xfrm>
            <a:off x="74187" y="5174970"/>
            <a:ext cx="1420582" cy="523220"/>
          </a:xfrm>
          <a:prstGeom prst="rect">
            <a:avLst/>
          </a:prstGeom>
          <a:noFill/>
        </p:spPr>
        <p:txBody>
          <a:bodyPr wrap="none" rtlCol="0">
            <a:spAutoFit/>
          </a:bodyPr>
          <a:lstStyle/>
          <a:p>
            <a:r>
              <a:rPr lang="en-US" sz="2800" dirty="0">
                <a:latin typeface="Hiragino Kaku Gothic Std W8" panose="020B0800000000000000" pitchFamily="34" charset="-128"/>
                <a:ea typeface="Hiragino Kaku Gothic Std W8" panose="020B0800000000000000" pitchFamily="34" charset="-128"/>
              </a:rPr>
              <a:t>Tier 1</a:t>
            </a:r>
          </a:p>
        </p:txBody>
      </p:sp>
      <p:sp>
        <p:nvSpPr>
          <p:cNvPr id="7" name="TextBox 6">
            <a:extLst>
              <a:ext uri="{FF2B5EF4-FFF2-40B4-BE49-F238E27FC236}">
                <a16:creationId xmlns:a16="http://schemas.microsoft.com/office/drawing/2014/main" id="{48CFF10C-9201-0749-B762-56AF539F1C9A}"/>
              </a:ext>
            </a:extLst>
          </p:cNvPr>
          <p:cNvSpPr txBox="1"/>
          <p:nvPr/>
        </p:nvSpPr>
        <p:spPr>
          <a:xfrm>
            <a:off x="74187" y="1712964"/>
            <a:ext cx="1420582" cy="523220"/>
          </a:xfrm>
          <a:prstGeom prst="rect">
            <a:avLst/>
          </a:prstGeom>
          <a:noFill/>
        </p:spPr>
        <p:txBody>
          <a:bodyPr wrap="none" rtlCol="0">
            <a:spAutoFit/>
          </a:bodyPr>
          <a:lstStyle/>
          <a:p>
            <a:r>
              <a:rPr lang="en-US" sz="2800" dirty="0">
                <a:latin typeface="Hiragino Kaku Gothic Std W8" panose="020B0800000000000000" pitchFamily="34" charset="-128"/>
                <a:ea typeface="Hiragino Kaku Gothic Std W8" panose="020B0800000000000000" pitchFamily="34" charset="-128"/>
              </a:rPr>
              <a:t>Tier 3</a:t>
            </a:r>
          </a:p>
        </p:txBody>
      </p:sp>
      <p:cxnSp>
        <p:nvCxnSpPr>
          <p:cNvPr id="9" name="Straight Arrow Connector 8">
            <a:extLst>
              <a:ext uri="{FF2B5EF4-FFF2-40B4-BE49-F238E27FC236}">
                <a16:creationId xmlns:a16="http://schemas.microsoft.com/office/drawing/2014/main" id="{DDEEA3D5-0C28-E645-A4B5-BED1DCFEBE2A}"/>
              </a:ext>
            </a:extLst>
          </p:cNvPr>
          <p:cNvCxnSpPr>
            <a:stCxn id="7" idx="3"/>
          </p:cNvCxnSpPr>
          <p:nvPr/>
        </p:nvCxnSpPr>
        <p:spPr>
          <a:xfrm>
            <a:off x="1494769" y="1974574"/>
            <a:ext cx="2441127"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1" name="Straight Arrow Connector 10">
            <a:extLst>
              <a:ext uri="{FF2B5EF4-FFF2-40B4-BE49-F238E27FC236}">
                <a16:creationId xmlns:a16="http://schemas.microsoft.com/office/drawing/2014/main" id="{8DC69C44-27DC-AA4F-8DDD-8222DD110F8F}"/>
              </a:ext>
            </a:extLst>
          </p:cNvPr>
          <p:cNvCxnSpPr>
            <a:cxnSpLocks/>
          </p:cNvCxnSpPr>
          <p:nvPr/>
        </p:nvCxnSpPr>
        <p:spPr>
          <a:xfrm>
            <a:off x="1494769" y="3636764"/>
            <a:ext cx="122056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EAAAB33A-F0E4-9140-8F09-3EF77735BC0C}"/>
              </a:ext>
            </a:extLst>
          </p:cNvPr>
          <p:cNvSpPr txBox="1"/>
          <p:nvPr/>
        </p:nvSpPr>
        <p:spPr>
          <a:xfrm>
            <a:off x="2266121" y="143304"/>
            <a:ext cx="5965095" cy="523220"/>
          </a:xfrm>
          <a:prstGeom prst="rect">
            <a:avLst/>
          </a:prstGeom>
          <a:noFill/>
        </p:spPr>
        <p:txBody>
          <a:bodyPr wrap="none" rtlCol="0">
            <a:spAutoFit/>
          </a:bodyPr>
          <a:lstStyle/>
          <a:p>
            <a:r>
              <a:rPr lang="en-US" sz="2800" dirty="0">
                <a:solidFill>
                  <a:srgbClr val="00B0F0"/>
                </a:solidFill>
                <a:latin typeface="Hiragino Kaku Gothic Std W8" panose="020B0800000000000000" pitchFamily="34" charset="-128"/>
                <a:ea typeface="Hiragino Kaku Gothic Std W8" panose="020B0800000000000000" pitchFamily="34" charset="-128"/>
              </a:rPr>
              <a:t>Tiered Vocabulary Pyramid</a:t>
            </a:r>
          </a:p>
        </p:txBody>
      </p:sp>
      <p:sp>
        <p:nvSpPr>
          <p:cNvPr id="16" name="Rectangle 15">
            <a:extLst>
              <a:ext uri="{FF2B5EF4-FFF2-40B4-BE49-F238E27FC236}">
                <a16:creationId xmlns:a16="http://schemas.microsoft.com/office/drawing/2014/main" id="{3D0A30FA-EF98-1F43-9C06-90BEC586E73D}"/>
              </a:ext>
            </a:extLst>
          </p:cNvPr>
          <p:cNvSpPr/>
          <p:nvPr/>
        </p:nvSpPr>
        <p:spPr>
          <a:xfrm>
            <a:off x="185530" y="685679"/>
            <a:ext cx="4161183" cy="91783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400" b="1" dirty="0">
                <a:solidFill>
                  <a:schemeClr val="tx1"/>
                </a:solidFill>
                <a:latin typeface="Gill Sans MT" panose="020B0502020104020203" pitchFamily="34" charset="77"/>
              </a:rPr>
              <a:t>Targeted Book, Chapter, Page or Paragraph: </a:t>
            </a:r>
          </a:p>
        </p:txBody>
      </p:sp>
      <p:sp>
        <p:nvSpPr>
          <p:cNvPr id="19" name="TextBox 18">
            <a:extLst>
              <a:ext uri="{FF2B5EF4-FFF2-40B4-BE49-F238E27FC236}">
                <a16:creationId xmlns:a16="http://schemas.microsoft.com/office/drawing/2014/main" id="{AE3068B4-885F-DE43-A3D1-42665CB93A36}"/>
              </a:ext>
            </a:extLst>
          </p:cNvPr>
          <p:cNvSpPr txBox="1"/>
          <p:nvPr/>
        </p:nvSpPr>
        <p:spPr>
          <a:xfrm>
            <a:off x="5753691" y="710071"/>
            <a:ext cx="3569213" cy="461665"/>
          </a:xfrm>
          <a:prstGeom prst="rect">
            <a:avLst/>
          </a:prstGeom>
          <a:noFill/>
        </p:spPr>
        <p:txBody>
          <a:bodyPr wrap="square" rtlCol="0">
            <a:spAutoFit/>
          </a:bodyPr>
          <a:lstStyle/>
          <a:p>
            <a:pPr algn="ctr"/>
            <a:r>
              <a:rPr lang="en-US" sz="1200" b="1" dirty="0">
                <a:latin typeface="Gill Sans MT" panose="020B0502020104020203" pitchFamily="34" charset="77"/>
              </a:rPr>
              <a:t>Task 1</a:t>
            </a:r>
            <a:r>
              <a:rPr lang="en-US" sz="1200" dirty="0">
                <a:latin typeface="Gill Sans MT" panose="020B0502020104020203" pitchFamily="34" charset="77"/>
              </a:rPr>
              <a:t>: Scan your chosen piece of text for tier 1, tier 2 and tier 3 vocabulary.  </a:t>
            </a:r>
          </a:p>
        </p:txBody>
      </p:sp>
      <p:sp>
        <p:nvSpPr>
          <p:cNvPr id="20" name="Right Triangle 19">
            <a:extLst>
              <a:ext uri="{FF2B5EF4-FFF2-40B4-BE49-F238E27FC236}">
                <a16:creationId xmlns:a16="http://schemas.microsoft.com/office/drawing/2014/main" id="{3F260616-1818-F94D-843F-C07D7140B7AA}"/>
              </a:ext>
            </a:extLst>
          </p:cNvPr>
          <p:cNvSpPr/>
          <p:nvPr/>
        </p:nvSpPr>
        <p:spPr>
          <a:xfrm rot="10800000">
            <a:off x="5970106" y="1402569"/>
            <a:ext cx="3569213" cy="4514507"/>
          </a:xfrm>
          <a:prstGeom prst="r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311401C4-E87B-F449-87D6-C9DA409159BE}"/>
              </a:ext>
            </a:extLst>
          </p:cNvPr>
          <p:cNvSpPr txBox="1"/>
          <p:nvPr/>
        </p:nvSpPr>
        <p:spPr>
          <a:xfrm>
            <a:off x="6050741" y="1402569"/>
            <a:ext cx="3569213" cy="461665"/>
          </a:xfrm>
          <a:prstGeom prst="rect">
            <a:avLst/>
          </a:prstGeom>
          <a:noFill/>
        </p:spPr>
        <p:txBody>
          <a:bodyPr wrap="square" rtlCol="0">
            <a:spAutoFit/>
          </a:bodyPr>
          <a:lstStyle/>
          <a:p>
            <a:pPr algn="ctr"/>
            <a:r>
              <a:rPr lang="en-US" sz="1200" b="1" dirty="0">
                <a:latin typeface="Gill Sans MT" panose="020B0502020104020203" pitchFamily="34" charset="77"/>
              </a:rPr>
              <a:t>Task 2</a:t>
            </a:r>
            <a:r>
              <a:rPr lang="en-US" sz="1200" dirty="0">
                <a:latin typeface="Gill Sans MT" panose="020B0502020104020203" pitchFamily="34" charset="77"/>
              </a:rPr>
              <a:t>: Write a sentence using a tier 2 piece of vocabulary.</a:t>
            </a:r>
          </a:p>
        </p:txBody>
      </p:sp>
      <p:pic>
        <p:nvPicPr>
          <p:cNvPr id="22" name="Picture 21">
            <a:extLst>
              <a:ext uri="{FF2B5EF4-FFF2-40B4-BE49-F238E27FC236}">
                <a16:creationId xmlns:a16="http://schemas.microsoft.com/office/drawing/2014/main" id="{7C79D7B1-FF24-074B-ABEE-74DF83800F91}"/>
              </a:ext>
            </a:extLst>
          </p:cNvPr>
          <p:cNvPicPr>
            <a:picLocks noChangeAspect="1"/>
          </p:cNvPicPr>
          <p:nvPr/>
        </p:nvPicPr>
        <p:blipFill>
          <a:blip r:embed="rId7"/>
          <a:stretch>
            <a:fillRect/>
          </a:stretch>
        </p:blipFill>
        <p:spPr>
          <a:xfrm rot="16200000" flipH="1">
            <a:off x="80270" y="-153089"/>
            <a:ext cx="1137009" cy="1269775"/>
          </a:xfrm>
          <a:prstGeom prst="rect">
            <a:avLst/>
          </a:prstGeom>
        </p:spPr>
      </p:pic>
      <p:pic>
        <p:nvPicPr>
          <p:cNvPr id="23" name="Picture 22">
            <a:extLst>
              <a:ext uri="{FF2B5EF4-FFF2-40B4-BE49-F238E27FC236}">
                <a16:creationId xmlns:a16="http://schemas.microsoft.com/office/drawing/2014/main" id="{44B03D97-3A28-2140-92B2-A63A82F6DEC3}"/>
              </a:ext>
            </a:extLst>
          </p:cNvPr>
          <p:cNvPicPr>
            <a:picLocks noChangeAspect="1"/>
          </p:cNvPicPr>
          <p:nvPr/>
        </p:nvPicPr>
        <p:blipFill rotWithShape="1">
          <a:blip r:embed="rId8"/>
          <a:srcRect b="2920"/>
          <a:stretch/>
        </p:blipFill>
        <p:spPr>
          <a:xfrm>
            <a:off x="7016284" y="6378741"/>
            <a:ext cx="2306620" cy="315058"/>
          </a:xfrm>
          <a:prstGeom prst="rect">
            <a:avLst/>
          </a:prstGeom>
        </p:spPr>
      </p:pic>
    </p:spTree>
    <p:extLst>
      <p:ext uri="{BB962C8B-B14F-4D97-AF65-F5344CB8AC3E}">
        <p14:creationId xmlns:p14="http://schemas.microsoft.com/office/powerpoint/2010/main" val="26598496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74B796AD-92F8-B047-BC7C-67408E6E1CA2}"/>
              </a:ext>
            </a:extLst>
          </p:cNvPr>
          <p:cNvGraphicFramePr/>
          <p:nvPr/>
        </p:nvGraphicFramePr>
        <p:xfrm>
          <a:off x="205410" y="220924"/>
          <a:ext cx="9495180" cy="65111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5075AF05-876F-D04C-8BE8-01B1B2692AB9}"/>
              </a:ext>
            </a:extLst>
          </p:cNvPr>
          <p:cNvSpPr txBox="1"/>
          <p:nvPr/>
        </p:nvSpPr>
        <p:spPr>
          <a:xfrm>
            <a:off x="205410" y="3946864"/>
            <a:ext cx="1420582" cy="523220"/>
          </a:xfrm>
          <a:prstGeom prst="rect">
            <a:avLst/>
          </a:prstGeom>
          <a:noFill/>
        </p:spPr>
        <p:txBody>
          <a:bodyPr wrap="square" rtlCol="0">
            <a:spAutoFit/>
          </a:bodyPr>
          <a:lstStyle/>
          <a:p>
            <a:r>
              <a:rPr lang="en-US" sz="2800" dirty="0">
                <a:latin typeface="Hiragino Kaku Gothic Std W8" panose="020B0800000000000000" pitchFamily="34" charset="-128"/>
                <a:ea typeface="Hiragino Kaku Gothic Std W8" panose="020B0800000000000000" pitchFamily="34" charset="-128"/>
              </a:rPr>
              <a:t>Tier 2</a:t>
            </a:r>
          </a:p>
        </p:txBody>
      </p:sp>
      <p:sp>
        <p:nvSpPr>
          <p:cNvPr id="7" name="TextBox 6">
            <a:extLst>
              <a:ext uri="{FF2B5EF4-FFF2-40B4-BE49-F238E27FC236}">
                <a16:creationId xmlns:a16="http://schemas.microsoft.com/office/drawing/2014/main" id="{48CFF10C-9201-0749-B762-56AF539F1C9A}"/>
              </a:ext>
            </a:extLst>
          </p:cNvPr>
          <p:cNvSpPr txBox="1"/>
          <p:nvPr/>
        </p:nvSpPr>
        <p:spPr>
          <a:xfrm>
            <a:off x="885723" y="1684845"/>
            <a:ext cx="1420582" cy="523220"/>
          </a:xfrm>
          <a:prstGeom prst="rect">
            <a:avLst/>
          </a:prstGeom>
          <a:noFill/>
        </p:spPr>
        <p:txBody>
          <a:bodyPr wrap="none" rtlCol="0">
            <a:spAutoFit/>
          </a:bodyPr>
          <a:lstStyle/>
          <a:p>
            <a:r>
              <a:rPr lang="en-US" sz="2800" dirty="0">
                <a:latin typeface="Hiragino Kaku Gothic Std W8" panose="020B0800000000000000" pitchFamily="34" charset="-128"/>
                <a:ea typeface="Hiragino Kaku Gothic Std W8" panose="020B0800000000000000" pitchFamily="34" charset="-128"/>
              </a:rPr>
              <a:t>Tier 3</a:t>
            </a:r>
          </a:p>
        </p:txBody>
      </p:sp>
      <p:cxnSp>
        <p:nvCxnSpPr>
          <p:cNvPr id="11" name="Straight Arrow Connector 10">
            <a:extLst>
              <a:ext uri="{FF2B5EF4-FFF2-40B4-BE49-F238E27FC236}">
                <a16:creationId xmlns:a16="http://schemas.microsoft.com/office/drawing/2014/main" id="{8DC69C44-27DC-AA4F-8DDD-8222DD110F8F}"/>
              </a:ext>
            </a:extLst>
          </p:cNvPr>
          <p:cNvCxnSpPr>
            <a:cxnSpLocks/>
          </p:cNvCxnSpPr>
          <p:nvPr/>
        </p:nvCxnSpPr>
        <p:spPr>
          <a:xfrm>
            <a:off x="1596014" y="4220295"/>
            <a:ext cx="91858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EAAAB33A-F0E4-9140-8F09-3EF77735BC0C}"/>
              </a:ext>
            </a:extLst>
          </p:cNvPr>
          <p:cNvSpPr txBox="1"/>
          <p:nvPr/>
        </p:nvSpPr>
        <p:spPr>
          <a:xfrm>
            <a:off x="205410" y="220924"/>
            <a:ext cx="4201791" cy="954107"/>
          </a:xfrm>
          <a:prstGeom prst="rect">
            <a:avLst/>
          </a:prstGeom>
          <a:noFill/>
        </p:spPr>
        <p:txBody>
          <a:bodyPr wrap="none" rtlCol="0">
            <a:spAutoFit/>
          </a:bodyPr>
          <a:lstStyle/>
          <a:p>
            <a:r>
              <a:rPr lang="en-US" sz="2800" dirty="0">
                <a:solidFill>
                  <a:srgbClr val="00B0F0"/>
                </a:solidFill>
                <a:latin typeface="Hiragino Kaku Gothic Std W8" panose="020B0800000000000000" pitchFamily="34" charset="-128"/>
                <a:ea typeface="Hiragino Kaku Gothic Std W8" panose="020B0800000000000000" pitchFamily="34" charset="-128"/>
              </a:rPr>
              <a:t>Tiered Vocabulary </a:t>
            </a:r>
          </a:p>
          <a:p>
            <a:r>
              <a:rPr lang="en-US" sz="2800" dirty="0">
                <a:solidFill>
                  <a:srgbClr val="00B0F0"/>
                </a:solidFill>
                <a:latin typeface="Hiragino Kaku Gothic Std W8" panose="020B0800000000000000" pitchFamily="34" charset="-128"/>
                <a:ea typeface="Hiragino Kaku Gothic Std W8" panose="020B0800000000000000" pitchFamily="34" charset="-128"/>
              </a:rPr>
              <a:t>Pyramid</a:t>
            </a:r>
          </a:p>
        </p:txBody>
      </p:sp>
      <p:pic>
        <p:nvPicPr>
          <p:cNvPr id="23" name="Picture 22">
            <a:extLst>
              <a:ext uri="{FF2B5EF4-FFF2-40B4-BE49-F238E27FC236}">
                <a16:creationId xmlns:a16="http://schemas.microsoft.com/office/drawing/2014/main" id="{44B03D97-3A28-2140-92B2-A63A82F6DEC3}"/>
              </a:ext>
            </a:extLst>
          </p:cNvPr>
          <p:cNvPicPr>
            <a:picLocks noChangeAspect="1"/>
          </p:cNvPicPr>
          <p:nvPr/>
        </p:nvPicPr>
        <p:blipFill rotWithShape="1">
          <a:blip r:embed="rId7"/>
          <a:srcRect b="2920"/>
          <a:stretch/>
        </p:blipFill>
        <p:spPr>
          <a:xfrm>
            <a:off x="7393970" y="220924"/>
            <a:ext cx="2306620" cy="315058"/>
          </a:xfrm>
          <a:prstGeom prst="rect">
            <a:avLst/>
          </a:prstGeom>
          <a:ln>
            <a:noFill/>
          </a:ln>
        </p:spPr>
      </p:pic>
      <p:cxnSp>
        <p:nvCxnSpPr>
          <p:cNvPr id="17" name="Straight Arrow Connector 16">
            <a:extLst>
              <a:ext uri="{FF2B5EF4-FFF2-40B4-BE49-F238E27FC236}">
                <a16:creationId xmlns:a16="http://schemas.microsoft.com/office/drawing/2014/main" id="{2B833959-58A7-0244-9CD5-CA0BA5D81D58}"/>
              </a:ext>
            </a:extLst>
          </p:cNvPr>
          <p:cNvCxnSpPr>
            <a:cxnSpLocks/>
          </p:cNvCxnSpPr>
          <p:nvPr/>
        </p:nvCxnSpPr>
        <p:spPr>
          <a:xfrm>
            <a:off x="2306305" y="1943093"/>
            <a:ext cx="1792166" cy="336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105748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74B796AD-92F8-B047-BC7C-67408E6E1CA2}"/>
              </a:ext>
            </a:extLst>
          </p:cNvPr>
          <p:cNvGraphicFramePr/>
          <p:nvPr/>
        </p:nvGraphicFramePr>
        <p:xfrm>
          <a:off x="583096" y="940904"/>
          <a:ext cx="9117494" cy="5791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5075AF05-876F-D04C-8BE8-01B1B2692AB9}"/>
              </a:ext>
            </a:extLst>
          </p:cNvPr>
          <p:cNvSpPr txBox="1"/>
          <p:nvPr/>
        </p:nvSpPr>
        <p:spPr>
          <a:xfrm>
            <a:off x="74187" y="3375154"/>
            <a:ext cx="1420582" cy="523220"/>
          </a:xfrm>
          <a:prstGeom prst="rect">
            <a:avLst/>
          </a:prstGeom>
          <a:noFill/>
        </p:spPr>
        <p:txBody>
          <a:bodyPr wrap="square" rtlCol="0">
            <a:spAutoFit/>
          </a:bodyPr>
          <a:lstStyle/>
          <a:p>
            <a:r>
              <a:rPr lang="en-US" sz="2800" dirty="0">
                <a:latin typeface="Hiragino Kaku Gothic Std W8" panose="020B0800000000000000" pitchFamily="34" charset="-128"/>
                <a:ea typeface="Hiragino Kaku Gothic Std W8" panose="020B0800000000000000" pitchFamily="34" charset="-128"/>
              </a:rPr>
              <a:t>Tier 2</a:t>
            </a:r>
          </a:p>
        </p:txBody>
      </p:sp>
      <p:sp>
        <p:nvSpPr>
          <p:cNvPr id="6" name="TextBox 5">
            <a:extLst>
              <a:ext uri="{FF2B5EF4-FFF2-40B4-BE49-F238E27FC236}">
                <a16:creationId xmlns:a16="http://schemas.microsoft.com/office/drawing/2014/main" id="{6EAE2F74-55FA-5F4C-9B97-6220612B445E}"/>
              </a:ext>
            </a:extLst>
          </p:cNvPr>
          <p:cNvSpPr txBox="1"/>
          <p:nvPr/>
        </p:nvSpPr>
        <p:spPr>
          <a:xfrm>
            <a:off x="74187" y="5174970"/>
            <a:ext cx="1420582" cy="523220"/>
          </a:xfrm>
          <a:prstGeom prst="rect">
            <a:avLst/>
          </a:prstGeom>
          <a:noFill/>
        </p:spPr>
        <p:txBody>
          <a:bodyPr wrap="none" rtlCol="0">
            <a:spAutoFit/>
          </a:bodyPr>
          <a:lstStyle/>
          <a:p>
            <a:r>
              <a:rPr lang="en-US" sz="2800" dirty="0">
                <a:latin typeface="Hiragino Kaku Gothic Std W8" panose="020B0800000000000000" pitchFamily="34" charset="-128"/>
                <a:ea typeface="Hiragino Kaku Gothic Std W8" panose="020B0800000000000000" pitchFamily="34" charset="-128"/>
              </a:rPr>
              <a:t>Tier 1</a:t>
            </a:r>
          </a:p>
        </p:txBody>
      </p:sp>
      <p:sp>
        <p:nvSpPr>
          <p:cNvPr id="7" name="TextBox 6">
            <a:extLst>
              <a:ext uri="{FF2B5EF4-FFF2-40B4-BE49-F238E27FC236}">
                <a16:creationId xmlns:a16="http://schemas.microsoft.com/office/drawing/2014/main" id="{48CFF10C-9201-0749-B762-56AF539F1C9A}"/>
              </a:ext>
            </a:extLst>
          </p:cNvPr>
          <p:cNvSpPr txBox="1"/>
          <p:nvPr/>
        </p:nvSpPr>
        <p:spPr>
          <a:xfrm>
            <a:off x="74187" y="1712964"/>
            <a:ext cx="1420582" cy="523220"/>
          </a:xfrm>
          <a:prstGeom prst="rect">
            <a:avLst/>
          </a:prstGeom>
          <a:noFill/>
        </p:spPr>
        <p:txBody>
          <a:bodyPr wrap="none" rtlCol="0">
            <a:spAutoFit/>
          </a:bodyPr>
          <a:lstStyle/>
          <a:p>
            <a:r>
              <a:rPr lang="en-US" sz="2800" dirty="0">
                <a:latin typeface="Hiragino Kaku Gothic Std W8" panose="020B0800000000000000" pitchFamily="34" charset="-128"/>
                <a:ea typeface="Hiragino Kaku Gothic Std W8" panose="020B0800000000000000" pitchFamily="34" charset="-128"/>
              </a:rPr>
              <a:t>Tier 3</a:t>
            </a:r>
          </a:p>
        </p:txBody>
      </p:sp>
      <p:cxnSp>
        <p:nvCxnSpPr>
          <p:cNvPr id="9" name="Straight Arrow Connector 8">
            <a:extLst>
              <a:ext uri="{FF2B5EF4-FFF2-40B4-BE49-F238E27FC236}">
                <a16:creationId xmlns:a16="http://schemas.microsoft.com/office/drawing/2014/main" id="{DDEEA3D5-0C28-E645-A4B5-BED1DCFEBE2A}"/>
              </a:ext>
            </a:extLst>
          </p:cNvPr>
          <p:cNvCxnSpPr>
            <a:stCxn id="7" idx="3"/>
          </p:cNvCxnSpPr>
          <p:nvPr/>
        </p:nvCxnSpPr>
        <p:spPr>
          <a:xfrm>
            <a:off x="1494769" y="1974574"/>
            <a:ext cx="2441127"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1" name="Straight Arrow Connector 10">
            <a:extLst>
              <a:ext uri="{FF2B5EF4-FFF2-40B4-BE49-F238E27FC236}">
                <a16:creationId xmlns:a16="http://schemas.microsoft.com/office/drawing/2014/main" id="{8DC69C44-27DC-AA4F-8DDD-8222DD110F8F}"/>
              </a:ext>
            </a:extLst>
          </p:cNvPr>
          <p:cNvCxnSpPr>
            <a:cxnSpLocks/>
          </p:cNvCxnSpPr>
          <p:nvPr/>
        </p:nvCxnSpPr>
        <p:spPr>
          <a:xfrm>
            <a:off x="1494769" y="3636764"/>
            <a:ext cx="122056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EAAAB33A-F0E4-9140-8F09-3EF77735BC0C}"/>
              </a:ext>
            </a:extLst>
          </p:cNvPr>
          <p:cNvSpPr txBox="1"/>
          <p:nvPr/>
        </p:nvSpPr>
        <p:spPr>
          <a:xfrm>
            <a:off x="2266121" y="143304"/>
            <a:ext cx="5965095" cy="523220"/>
          </a:xfrm>
          <a:prstGeom prst="rect">
            <a:avLst/>
          </a:prstGeom>
          <a:noFill/>
        </p:spPr>
        <p:txBody>
          <a:bodyPr wrap="none" rtlCol="0">
            <a:spAutoFit/>
          </a:bodyPr>
          <a:lstStyle/>
          <a:p>
            <a:r>
              <a:rPr lang="en-US" sz="2800" dirty="0">
                <a:solidFill>
                  <a:srgbClr val="00B0F0"/>
                </a:solidFill>
                <a:latin typeface="Hiragino Kaku Gothic Std W8" panose="020B0800000000000000" pitchFamily="34" charset="-128"/>
                <a:ea typeface="Hiragino Kaku Gothic Std W8" panose="020B0800000000000000" pitchFamily="34" charset="-128"/>
              </a:rPr>
              <a:t>Tiered Vocabulary Pyramid</a:t>
            </a:r>
          </a:p>
        </p:txBody>
      </p:sp>
      <p:sp>
        <p:nvSpPr>
          <p:cNvPr id="16" name="Rectangle 15">
            <a:extLst>
              <a:ext uri="{FF2B5EF4-FFF2-40B4-BE49-F238E27FC236}">
                <a16:creationId xmlns:a16="http://schemas.microsoft.com/office/drawing/2014/main" id="{3D0A30FA-EF98-1F43-9C06-90BEC586E73D}"/>
              </a:ext>
            </a:extLst>
          </p:cNvPr>
          <p:cNvSpPr/>
          <p:nvPr/>
        </p:nvSpPr>
        <p:spPr>
          <a:xfrm>
            <a:off x="185530" y="685679"/>
            <a:ext cx="4161183" cy="91783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400" b="1" dirty="0">
                <a:solidFill>
                  <a:schemeClr val="tx1"/>
                </a:solidFill>
                <a:latin typeface="Gill Sans MT" panose="020B0502020104020203" pitchFamily="34" charset="77"/>
              </a:rPr>
              <a:t>Targeted Book, Chapter, Page or Paragraph: </a:t>
            </a:r>
          </a:p>
        </p:txBody>
      </p:sp>
      <p:sp>
        <p:nvSpPr>
          <p:cNvPr id="19" name="TextBox 18">
            <a:extLst>
              <a:ext uri="{FF2B5EF4-FFF2-40B4-BE49-F238E27FC236}">
                <a16:creationId xmlns:a16="http://schemas.microsoft.com/office/drawing/2014/main" id="{AE3068B4-885F-DE43-A3D1-42665CB93A36}"/>
              </a:ext>
            </a:extLst>
          </p:cNvPr>
          <p:cNvSpPr txBox="1"/>
          <p:nvPr/>
        </p:nvSpPr>
        <p:spPr>
          <a:xfrm>
            <a:off x="5753691" y="710071"/>
            <a:ext cx="3569213" cy="461665"/>
          </a:xfrm>
          <a:prstGeom prst="rect">
            <a:avLst/>
          </a:prstGeom>
          <a:noFill/>
        </p:spPr>
        <p:txBody>
          <a:bodyPr wrap="square" rtlCol="0">
            <a:spAutoFit/>
          </a:bodyPr>
          <a:lstStyle/>
          <a:p>
            <a:pPr algn="ctr"/>
            <a:r>
              <a:rPr lang="en-US" sz="1200" b="1" dirty="0">
                <a:latin typeface="Gill Sans MT" panose="020B0502020104020203" pitchFamily="34" charset="77"/>
              </a:rPr>
              <a:t>Task 1</a:t>
            </a:r>
            <a:r>
              <a:rPr lang="en-US" sz="1200" dirty="0">
                <a:latin typeface="Gill Sans MT" panose="020B0502020104020203" pitchFamily="34" charset="77"/>
              </a:rPr>
              <a:t>: Scan your chosen piece of text for tier 1, tier 2 and tier 3 vocabulary.  </a:t>
            </a:r>
          </a:p>
        </p:txBody>
      </p:sp>
      <p:sp>
        <p:nvSpPr>
          <p:cNvPr id="20" name="Right Triangle 19">
            <a:extLst>
              <a:ext uri="{FF2B5EF4-FFF2-40B4-BE49-F238E27FC236}">
                <a16:creationId xmlns:a16="http://schemas.microsoft.com/office/drawing/2014/main" id="{3F260616-1818-F94D-843F-C07D7140B7AA}"/>
              </a:ext>
            </a:extLst>
          </p:cNvPr>
          <p:cNvSpPr/>
          <p:nvPr/>
        </p:nvSpPr>
        <p:spPr>
          <a:xfrm rot="10800000">
            <a:off x="5970106" y="1402569"/>
            <a:ext cx="3569213" cy="4514507"/>
          </a:xfrm>
          <a:prstGeom prst="r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311401C4-E87B-F449-87D6-C9DA409159BE}"/>
              </a:ext>
            </a:extLst>
          </p:cNvPr>
          <p:cNvSpPr txBox="1"/>
          <p:nvPr/>
        </p:nvSpPr>
        <p:spPr>
          <a:xfrm>
            <a:off x="6050741" y="1402569"/>
            <a:ext cx="3569213" cy="461665"/>
          </a:xfrm>
          <a:prstGeom prst="rect">
            <a:avLst/>
          </a:prstGeom>
          <a:noFill/>
        </p:spPr>
        <p:txBody>
          <a:bodyPr wrap="square" rtlCol="0">
            <a:spAutoFit/>
          </a:bodyPr>
          <a:lstStyle/>
          <a:p>
            <a:pPr algn="ctr"/>
            <a:r>
              <a:rPr lang="en-US" sz="1200" b="1" dirty="0">
                <a:latin typeface="Gill Sans MT" panose="020B0502020104020203" pitchFamily="34" charset="77"/>
              </a:rPr>
              <a:t>Task 2</a:t>
            </a:r>
            <a:r>
              <a:rPr lang="en-US" sz="1200" dirty="0">
                <a:latin typeface="Gill Sans MT" panose="020B0502020104020203" pitchFamily="34" charset="77"/>
              </a:rPr>
              <a:t>: Write a sentence using a tier 2 piece of vocabulary.</a:t>
            </a:r>
          </a:p>
        </p:txBody>
      </p:sp>
      <p:pic>
        <p:nvPicPr>
          <p:cNvPr id="22" name="Picture 21">
            <a:extLst>
              <a:ext uri="{FF2B5EF4-FFF2-40B4-BE49-F238E27FC236}">
                <a16:creationId xmlns:a16="http://schemas.microsoft.com/office/drawing/2014/main" id="{7C79D7B1-FF24-074B-ABEE-74DF83800F91}"/>
              </a:ext>
            </a:extLst>
          </p:cNvPr>
          <p:cNvPicPr>
            <a:picLocks noChangeAspect="1"/>
          </p:cNvPicPr>
          <p:nvPr/>
        </p:nvPicPr>
        <p:blipFill>
          <a:blip r:embed="rId7"/>
          <a:stretch>
            <a:fillRect/>
          </a:stretch>
        </p:blipFill>
        <p:spPr>
          <a:xfrm rot="16200000" flipH="1">
            <a:off x="80270" y="-153089"/>
            <a:ext cx="1137009" cy="1269775"/>
          </a:xfrm>
          <a:prstGeom prst="rect">
            <a:avLst/>
          </a:prstGeom>
        </p:spPr>
      </p:pic>
      <p:pic>
        <p:nvPicPr>
          <p:cNvPr id="23" name="Picture 22">
            <a:extLst>
              <a:ext uri="{FF2B5EF4-FFF2-40B4-BE49-F238E27FC236}">
                <a16:creationId xmlns:a16="http://schemas.microsoft.com/office/drawing/2014/main" id="{44B03D97-3A28-2140-92B2-A63A82F6DEC3}"/>
              </a:ext>
            </a:extLst>
          </p:cNvPr>
          <p:cNvPicPr>
            <a:picLocks noChangeAspect="1"/>
          </p:cNvPicPr>
          <p:nvPr/>
        </p:nvPicPr>
        <p:blipFill rotWithShape="1">
          <a:blip r:embed="rId8"/>
          <a:srcRect b="2920"/>
          <a:stretch/>
        </p:blipFill>
        <p:spPr>
          <a:xfrm>
            <a:off x="7016284" y="6378741"/>
            <a:ext cx="2306620" cy="315058"/>
          </a:xfrm>
          <a:prstGeom prst="rect">
            <a:avLst/>
          </a:prstGeom>
          <a:ln>
            <a:solidFill>
              <a:schemeClr val="dk1">
                <a:shade val="80000"/>
                <a:hueOff val="0"/>
                <a:satOff val="0"/>
                <a:lumOff val="0"/>
              </a:schemeClr>
            </a:solidFill>
          </a:ln>
        </p:spPr>
      </p:pic>
    </p:spTree>
    <p:extLst>
      <p:ext uri="{BB962C8B-B14F-4D97-AF65-F5344CB8AC3E}">
        <p14:creationId xmlns:p14="http://schemas.microsoft.com/office/powerpoint/2010/main" val="25057923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74B796AD-92F8-B047-BC7C-67408E6E1CA2}"/>
              </a:ext>
            </a:extLst>
          </p:cNvPr>
          <p:cNvGraphicFramePr/>
          <p:nvPr/>
        </p:nvGraphicFramePr>
        <p:xfrm>
          <a:off x="205410" y="220924"/>
          <a:ext cx="9495180" cy="65111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5075AF05-876F-D04C-8BE8-01B1B2692AB9}"/>
              </a:ext>
            </a:extLst>
          </p:cNvPr>
          <p:cNvSpPr txBox="1"/>
          <p:nvPr/>
        </p:nvSpPr>
        <p:spPr>
          <a:xfrm>
            <a:off x="205410" y="3946864"/>
            <a:ext cx="1420582" cy="523220"/>
          </a:xfrm>
          <a:prstGeom prst="rect">
            <a:avLst/>
          </a:prstGeom>
          <a:noFill/>
        </p:spPr>
        <p:txBody>
          <a:bodyPr wrap="square" rtlCol="0">
            <a:spAutoFit/>
          </a:bodyPr>
          <a:lstStyle/>
          <a:p>
            <a:r>
              <a:rPr lang="en-US" sz="2800" dirty="0">
                <a:latin typeface="Hiragino Kaku Gothic Std W8" panose="020B0800000000000000" pitchFamily="34" charset="-128"/>
                <a:ea typeface="Hiragino Kaku Gothic Std W8" panose="020B0800000000000000" pitchFamily="34" charset="-128"/>
              </a:rPr>
              <a:t>Tier 2</a:t>
            </a:r>
          </a:p>
        </p:txBody>
      </p:sp>
      <p:sp>
        <p:nvSpPr>
          <p:cNvPr id="7" name="TextBox 6">
            <a:extLst>
              <a:ext uri="{FF2B5EF4-FFF2-40B4-BE49-F238E27FC236}">
                <a16:creationId xmlns:a16="http://schemas.microsoft.com/office/drawing/2014/main" id="{48CFF10C-9201-0749-B762-56AF539F1C9A}"/>
              </a:ext>
            </a:extLst>
          </p:cNvPr>
          <p:cNvSpPr txBox="1"/>
          <p:nvPr/>
        </p:nvSpPr>
        <p:spPr>
          <a:xfrm>
            <a:off x="885723" y="1684845"/>
            <a:ext cx="1420582" cy="523220"/>
          </a:xfrm>
          <a:prstGeom prst="rect">
            <a:avLst/>
          </a:prstGeom>
          <a:noFill/>
        </p:spPr>
        <p:txBody>
          <a:bodyPr wrap="none" rtlCol="0">
            <a:spAutoFit/>
          </a:bodyPr>
          <a:lstStyle/>
          <a:p>
            <a:r>
              <a:rPr lang="en-US" sz="2800" dirty="0">
                <a:latin typeface="Hiragino Kaku Gothic Std W8" panose="020B0800000000000000" pitchFamily="34" charset="-128"/>
                <a:ea typeface="Hiragino Kaku Gothic Std W8" panose="020B0800000000000000" pitchFamily="34" charset="-128"/>
              </a:rPr>
              <a:t>Tier 3</a:t>
            </a:r>
          </a:p>
        </p:txBody>
      </p:sp>
      <p:cxnSp>
        <p:nvCxnSpPr>
          <p:cNvPr id="11" name="Straight Arrow Connector 10">
            <a:extLst>
              <a:ext uri="{FF2B5EF4-FFF2-40B4-BE49-F238E27FC236}">
                <a16:creationId xmlns:a16="http://schemas.microsoft.com/office/drawing/2014/main" id="{8DC69C44-27DC-AA4F-8DDD-8222DD110F8F}"/>
              </a:ext>
            </a:extLst>
          </p:cNvPr>
          <p:cNvCxnSpPr>
            <a:cxnSpLocks/>
          </p:cNvCxnSpPr>
          <p:nvPr/>
        </p:nvCxnSpPr>
        <p:spPr>
          <a:xfrm>
            <a:off x="1596014" y="4220295"/>
            <a:ext cx="91858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EAAAB33A-F0E4-9140-8F09-3EF77735BC0C}"/>
              </a:ext>
            </a:extLst>
          </p:cNvPr>
          <p:cNvSpPr txBox="1"/>
          <p:nvPr/>
        </p:nvSpPr>
        <p:spPr>
          <a:xfrm>
            <a:off x="205410" y="220924"/>
            <a:ext cx="4201791" cy="954107"/>
          </a:xfrm>
          <a:prstGeom prst="rect">
            <a:avLst/>
          </a:prstGeom>
          <a:noFill/>
        </p:spPr>
        <p:txBody>
          <a:bodyPr wrap="none" rtlCol="0">
            <a:spAutoFit/>
          </a:bodyPr>
          <a:lstStyle/>
          <a:p>
            <a:r>
              <a:rPr lang="en-US" sz="2800" dirty="0">
                <a:solidFill>
                  <a:srgbClr val="00B0F0"/>
                </a:solidFill>
                <a:latin typeface="Hiragino Kaku Gothic Std W8" panose="020B0800000000000000" pitchFamily="34" charset="-128"/>
                <a:ea typeface="Hiragino Kaku Gothic Std W8" panose="020B0800000000000000" pitchFamily="34" charset="-128"/>
              </a:rPr>
              <a:t>Tiered Vocabulary </a:t>
            </a:r>
          </a:p>
          <a:p>
            <a:r>
              <a:rPr lang="en-US" sz="2800" dirty="0">
                <a:solidFill>
                  <a:srgbClr val="00B0F0"/>
                </a:solidFill>
                <a:latin typeface="Hiragino Kaku Gothic Std W8" panose="020B0800000000000000" pitchFamily="34" charset="-128"/>
                <a:ea typeface="Hiragino Kaku Gothic Std W8" panose="020B0800000000000000" pitchFamily="34" charset="-128"/>
              </a:rPr>
              <a:t>Pyramid</a:t>
            </a:r>
          </a:p>
        </p:txBody>
      </p:sp>
      <p:pic>
        <p:nvPicPr>
          <p:cNvPr id="23" name="Picture 22">
            <a:extLst>
              <a:ext uri="{FF2B5EF4-FFF2-40B4-BE49-F238E27FC236}">
                <a16:creationId xmlns:a16="http://schemas.microsoft.com/office/drawing/2014/main" id="{44B03D97-3A28-2140-92B2-A63A82F6DEC3}"/>
              </a:ext>
            </a:extLst>
          </p:cNvPr>
          <p:cNvPicPr>
            <a:picLocks noChangeAspect="1"/>
          </p:cNvPicPr>
          <p:nvPr/>
        </p:nvPicPr>
        <p:blipFill rotWithShape="1">
          <a:blip r:embed="rId7"/>
          <a:srcRect b="2920"/>
          <a:stretch/>
        </p:blipFill>
        <p:spPr>
          <a:xfrm>
            <a:off x="7393970" y="220924"/>
            <a:ext cx="2306620" cy="315058"/>
          </a:xfrm>
          <a:prstGeom prst="rect">
            <a:avLst/>
          </a:prstGeom>
          <a:ln>
            <a:noFill/>
          </a:ln>
        </p:spPr>
      </p:pic>
      <p:cxnSp>
        <p:nvCxnSpPr>
          <p:cNvPr id="17" name="Straight Arrow Connector 16">
            <a:extLst>
              <a:ext uri="{FF2B5EF4-FFF2-40B4-BE49-F238E27FC236}">
                <a16:creationId xmlns:a16="http://schemas.microsoft.com/office/drawing/2014/main" id="{2B833959-58A7-0244-9CD5-CA0BA5D81D58}"/>
              </a:ext>
            </a:extLst>
          </p:cNvPr>
          <p:cNvCxnSpPr>
            <a:cxnSpLocks/>
          </p:cNvCxnSpPr>
          <p:nvPr/>
        </p:nvCxnSpPr>
        <p:spPr>
          <a:xfrm>
            <a:off x="2306305" y="1943093"/>
            <a:ext cx="1792166" cy="336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786238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1941973"/>
            <a:ext cx="9438468" cy="2588217"/>
          </a:xfrm>
          <a:prstGeom prst="rect">
            <a:avLst/>
          </a:prstGeom>
          <a:solidFill>
            <a:schemeClr val="bg1"/>
          </a:solidFill>
          <a:ln w="120650" cmpd="thickThi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Vocabulary Display</a:t>
            </a:r>
          </a:p>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Slips</a:t>
            </a:r>
          </a:p>
          <a:p>
            <a:pPr algn="ctr"/>
            <a:endParaRPr lang="en-US" sz="60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rgbClr val="FF0000"/>
                </a:solidFill>
                <a:latin typeface="Hiragino Kaku Gothic Std W8" panose="020B0800000000000000" pitchFamily="34" charset="-128"/>
                <a:ea typeface="Hiragino Kaku Gothic Std W8" panose="020B0800000000000000" pitchFamily="34" charset="-128"/>
              </a:rPr>
              <a:t>Teach, Print, Cut, Display, Refer, Learn, Embed </a:t>
            </a:r>
          </a:p>
          <a:p>
            <a:pPr algn="ctr"/>
            <a:endParaRPr lang="en-US" sz="24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chemeClr val="tx1"/>
                </a:solidFill>
                <a:latin typeface="Hiragino Kaku Gothic Std W8" panose="020B0800000000000000" pitchFamily="34" charset="-128"/>
                <a:ea typeface="Hiragino Kaku Gothic Std W8" panose="020B0800000000000000" pitchFamily="34" charset="-128"/>
              </a:rPr>
              <a:t>The following words have been chosen from the book to display within the classroom whilst studying this book.</a:t>
            </a:r>
          </a:p>
        </p:txBody>
      </p:sp>
      <p:pic>
        <p:nvPicPr>
          <p:cNvPr id="14" name="Picture 13">
            <a:extLst>
              <a:ext uri="{FF2B5EF4-FFF2-40B4-BE49-F238E27FC236}">
                <a16:creationId xmlns:a16="http://schemas.microsoft.com/office/drawing/2014/main" id="{FF918C76-A5EE-4D40-985A-5255DDC23E9F}"/>
              </a:ext>
            </a:extLst>
          </p:cNvPr>
          <p:cNvPicPr>
            <a:picLocks noChangeAspect="1"/>
          </p:cNvPicPr>
          <p:nvPr/>
        </p:nvPicPr>
        <p:blipFill rotWithShape="1">
          <a:blip r:embed="rId2"/>
          <a:srcRect b="2920"/>
          <a:stretch/>
        </p:blipFill>
        <p:spPr>
          <a:xfrm>
            <a:off x="7365614" y="6408183"/>
            <a:ext cx="2306620" cy="315058"/>
          </a:xfrm>
          <a:prstGeom prst="rect">
            <a:avLst/>
          </a:prstGeom>
        </p:spPr>
      </p:pic>
    </p:spTree>
    <p:extLst>
      <p:ext uri="{BB962C8B-B14F-4D97-AF65-F5344CB8AC3E}">
        <p14:creationId xmlns:p14="http://schemas.microsoft.com/office/powerpoint/2010/main" val="3852023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maroon </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paperclip </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21294506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pea green</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magnificent</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2315677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65E6C4B-FCDB-2641-8705-A3E7CF0453BD}"/>
              </a:ext>
            </a:extLst>
          </p:cNvPr>
          <p:cNvPicPr>
            <a:picLocks noChangeAspect="1"/>
          </p:cNvPicPr>
          <p:nvPr/>
        </p:nvPicPr>
        <p:blipFill>
          <a:blip r:embed="rId2"/>
          <a:stretch>
            <a:fillRect/>
          </a:stretch>
        </p:blipFill>
        <p:spPr>
          <a:xfrm>
            <a:off x="0" y="0"/>
            <a:ext cx="9906000" cy="6858000"/>
          </a:xfrm>
          <a:prstGeom prst="rect">
            <a:avLst/>
          </a:prstGeom>
        </p:spPr>
      </p:pic>
    </p:spTree>
    <p:extLst>
      <p:ext uri="{BB962C8B-B14F-4D97-AF65-F5344CB8AC3E}">
        <p14:creationId xmlns:p14="http://schemas.microsoft.com/office/powerpoint/2010/main" val="8617621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neon red</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sunburn</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31264594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crayon</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left-behind</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32762365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dirty="0">
                <a:solidFill>
                  <a:schemeClr val="tx1"/>
                </a:solidFill>
                <a:latin typeface="Hiragino Kaku Gothic Std W8" panose="020B0800000000000000" pitchFamily="34" charset="-128"/>
                <a:ea typeface="Hiragino Kaku Gothic Std W8" panose="020B0800000000000000" pitchFamily="34" charset="-128"/>
              </a:rPr>
              <a:t>yellow/orange</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melted</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9307957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tan</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glow in the dark</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1344352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gold</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turquoise</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18880569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495945"/>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brown</a:t>
            </a:r>
          </a:p>
        </p:txBody>
      </p:sp>
      <p:pic>
        <p:nvPicPr>
          <p:cNvPr id="7" name="Picture 6">
            <a:extLst>
              <a:ext uri="{FF2B5EF4-FFF2-40B4-BE49-F238E27FC236}">
                <a16:creationId xmlns:a16="http://schemas.microsoft.com/office/drawing/2014/main" id="{4EC7BEF7-579F-DC45-B80C-72280D995D6E}"/>
              </a:ext>
            </a:extLst>
          </p:cNvPr>
          <p:cNvPicPr>
            <a:picLocks noChangeAspect="1"/>
          </p:cNvPicPr>
          <p:nvPr/>
        </p:nvPicPr>
        <p:blipFill rotWithShape="1">
          <a:blip r:embed="rId2"/>
          <a:srcRect b="2920"/>
          <a:stretch/>
        </p:blipFill>
        <p:spPr>
          <a:xfrm>
            <a:off x="7224838" y="2689418"/>
            <a:ext cx="2306620" cy="315058"/>
          </a:xfrm>
          <a:prstGeom prst="rect">
            <a:avLst/>
          </a:prstGeom>
        </p:spPr>
      </p:pic>
      <p:sp>
        <p:nvSpPr>
          <p:cNvPr id="12" name="Rectangle 11">
            <a:extLst>
              <a:ext uri="{FF2B5EF4-FFF2-40B4-BE49-F238E27FC236}">
                <a16:creationId xmlns:a16="http://schemas.microsoft.com/office/drawing/2014/main" id="{E9AA6925-7C58-7E4B-9097-64BEE37EC332}"/>
              </a:ext>
            </a:extLst>
          </p:cNvPr>
          <p:cNvSpPr/>
          <p:nvPr/>
        </p:nvSpPr>
        <p:spPr>
          <a:xfrm>
            <a:off x="233766" y="3773839"/>
            <a:ext cx="9438468" cy="2588217"/>
          </a:xfrm>
          <a:prstGeom prst="rect">
            <a:avLst/>
          </a:prstGeom>
          <a:solidFill>
            <a:schemeClr val="bg1"/>
          </a:solidFill>
          <a:ln w="120650" cmpd="thickThin">
            <a:solidFill>
              <a:srgbClr val="C926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schemeClr val="tx1"/>
                </a:solidFill>
                <a:latin typeface="Hiragino Kaku Gothic Std W8" panose="020B0800000000000000" pitchFamily="34" charset="-128"/>
                <a:ea typeface="Hiragino Kaku Gothic Std W8" panose="020B0800000000000000" pitchFamily="34" charset="-128"/>
              </a:rPr>
              <a:t>wondering</a:t>
            </a:r>
          </a:p>
        </p:txBody>
      </p:sp>
      <p:pic>
        <p:nvPicPr>
          <p:cNvPr id="13" name="Picture 12">
            <a:extLst>
              <a:ext uri="{FF2B5EF4-FFF2-40B4-BE49-F238E27FC236}">
                <a16:creationId xmlns:a16="http://schemas.microsoft.com/office/drawing/2014/main" id="{11CD5A8F-3EDD-344F-8F7A-394D6ED4040B}"/>
              </a:ext>
            </a:extLst>
          </p:cNvPr>
          <p:cNvPicPr>
            <a:picLocks noChangeAspect="1"/>
          </p:cNvPicPr>
          <p:nvPr/>
        </p:nvPicPr>
        <p:blipFill rotWithShape="1">
          <a:blip r:embed="rId2"/>
          <a:srcRect b="2920"/>
          <a:stretch/>
        </p:blipFill>
        <p:spPr>
          <a:xfrm>
            <a:off x="7224838" y="5967312"/>
            <a:ext cx="2306620" cy="315058"/>
          </a:xfrm>
          <a:prstGeom prst="rect">
            <a:avLst/>
          </a:prstGeom>
        </p:spPr>
      </p:pic>
    </p:spTree>
    <p:extLst>
      <p:ext uri="{BB962C8B-B14F-4D97-AF65-F5344CB8AC3E}">
        <p14:creationId xmlns:p14="http://schemas.microsoft.com/office/powerpoint/2010/main" val="27965652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1941973"/>
            <a:ext cx="9438468" cy="2588217"/>
          </a:xfrm>
          <a:prstGeom prst="rect">
            <a:avLst/>
          </a:prstGeom>
          <a:solidFill>
            <a:schemeClr val="bg1"/>
          </a:solidFill>
          <a:ln w="120650" cmpd="thickThi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VOCABULARY A-Z</a:t>
            </a:r>
          </a:p>
          <a:p>
            <a:pPr algn="ctr"/>
            <a:endParaRPr lang="en-US" sz="24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chemeClr val="tx1"/>
                </a:solidFill>
                <a:latin typeface="Hiragino Kaku Gothic Std W8" panose="020B0800000000000000" pitchFamily="34" charset="-128"/>
                <a:ea typeface="Hiragino Kaku Gothic Std W8" panose="020B0800000000000000" pitchFamily="34" charset="-128"/>
              </a:rPr>
              <a:t>As the book is read, pupils can record key vocabulary in an alphabetical order.</a:t>
            </a:r>
          </a:p>
          <a:p>
            <a:pPr algn="ctr"/>
            <a:endParaRPr lang="en-US" sz="24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chemeClr val="tx1"/>
                </a:solidFill>
                <a:latin typeface="Hiragino Kaku Gothic Std W8" panose="020B0800000000000000" pitchFamily="34" charset="-128"/>
                <a:ea typeface="Hiragino Kaku Gothic Std W8" panose="020B0800000000000000" pitchFamily="34" charset="-128"/>
              </a:rPr>
              <a:t>Limit the pupils to one word per box or let them accumulate as many words as possible.</a:t>
            </a:r>
          </a:p>
          <a:p>
            <a:pPr algn="ctr"/>
            <a:endParaRPr lang="en-US" sz="24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chemeClr val="tx1"/>
                </a:solidFill>
                <a:latin typeface="Hiragino Kaku Gothic Std W8" panose="020B0800000000000000" pitchFamily="34" charset="-128"/>
                <a:ea typeface="Hiragino Kaku Gothic Std W8" panose="020B0800000000000000" pitchFamily="34" charset="-128"/>
              </a:rPr>
              <a:t>This can be a fabulous resource to support writing, providing a key reference point for pupils.</a:t>
            </a:r>
          </a:p>
        </p:txBody>
      </p:sp>
      <p:pic>
        <p:nvPicPr>
          <p:cNvPr id="3" name="Picture 2">
            <a:extLst>
              <a:ext uri="{FF2B5EF4-FFF2-40B4-BE49-F238E27FC236}">
                <a16:creationId xmlns:a16="http://schemas.microsoft.com/office/drawing/2014/main" id="{BFF2EA30-7E79-994C-8F64-21E30343965A}"/>
              </a:ext>
            </a:extLst>
          </p:cNvPr>
          <p:cNvPicPr>
            <a:picLocks noChangeAspect="1"/>
          </p:cNvPicPr>
          <p:nvPr/>
        </p:nvPicPr>
        <p:blipFill rotWithShape="1">
          <a:blip r:embed="rId2"/>
          <a:srcRect b="2920"/>
          <a:stretch/>
        </p:blipFill>
        <p:spPr>
          <a:xfrm>
            <a:off x="7365614" y="6408183"/>
            <a:ext cx="2306620" cy="315058"/>
          </a:xfrm>
          <a:prstGeom prst="rect">
            <a:avLst/>
          </a:prstGeom>
        </p:spPr>
      </p:pic>
    </p:spTree>
    <p:extLst>
      <p:ext uri="{BB962C8B-B14F-4D97-AF65-F5344CB8AC3E}">
        <p14:creationId xmlns:p14="http://schemas.microsoft.com/office/powerpoint/2010/main" val="5545928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3F92DD8A-D952-EB4D-940B-66B4807DE8AA}"/>
              </a:ext>
            </a:extLst>
          </p:cNvPr>
          <p:cNvGraphicFramePr>
            <a:graphicFrameLocks noGrp="1"/>
          </p:cNvGraphicFramePr>
          <p:nvPr/>
        </p:nvGraphicFramePr>
        <p:xfrm>
          <a:off x="353828" y="525917"/>
          <a:ext cx="9279270" cy="6045004"/>
        </p:xfrm>
        <a:graphic>
          <a:graphicData uri="http://schemas.openxmlformats.org/drawingml/2006/table">
            <a:tbl>
              <a:tblPr firstRow="1" bandRow="1">
                <a:tableStyleId>{5940675A-B579-460E-94D1-54222C63F5DA}</a:tableStyleId>
              </a:tblPr>
              <a:tblGrid>
                <a:gridCol w="1546545">
                  <a:extLst>
                    <a:ext uri="{9D8B030D-6E8A-4147-A177-3AD203B41FA5}">
                      <a16:colId xmlns:a16="http://schemas.microsoft.com/office/drawing/2014/main" val="1317294901"/>
                    </a:ext>
                  </a:extLst>
                </a:gridCol>
                <a:gridCol w="1546545">
                  <a:extLst>
                    <a:ext uri="{9D8B030D-6E8A-4147-A177-3AD203B41FA5}">
                      <a16:colId xmlns:a16="http://schemas.microsoft.com/office/drawing/2014/main" val="1948146397"/>
                    </a:ext>
                  </a:extLst>
                </a:gridCol>
                <a:gridCol w="1546545">
                  <a:extLst>
                    <a:ext uri="{9D8B030D-6E8A-4147-A177-3AD203B41FA5}">
                      <a16:colId xmlns:a16="http://schemas.microsoft.com/office/drawing/2014/main" val="3902364983"/>
                    </a:ext>
                  </a:extLst>
                </a:gridCol>
                <a:gridCol w="1546545">
                  <a:extLst>
                    <a:ext uri="{9D8B030D-6E8A-4147-A177-3AD203B41FA5}">
                      <a16:colId xmlns:a16="http://schemas.microsoft.com/office/drawing/2014/main" val="1819730157"/>
                    </a:ext>
                  </a:extLst>
                </a:gridCol>
                <a:gridCol w="1546545">
                  <a:extLst>
                    <a:ext uri="{9D8B030D-6E8A-4147-A177-3AD203B41FA5}">
                      <a16:colId xmlns:a16="http://schemas.microsoft.com/office/drawing/2014/main" val="2080197721"/>
                    </a:ext>
                  </a:extLst>
                </a:gridCol>
                <a:gridCol w="1546545">
                  <a:extLst>
                    <a:ext uri="{9D8B030D-6E8A-4147-A177-3AD203B41FA5}">
                      <a16:colId xmlns:a16="http://schemas.microsoft.com/office/drawing/2014/main" val="609954028"/>
                    </a:ext>
                  </a:extLst>
                </a:gridCol>
              </a:tblGrid>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a</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b</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c</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d</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e</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f</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21525878"/>
                  </a:ext>
                </a:extLst>
              </a:tr>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g</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h</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err="1">
                          <a:latin typeface="Hiragino Kaku Gothic Std W8" panose="020B0800000000000000" pitchFamily="34" charset="-128"/>
                          <a:ea typeface="Hiragino Kaku Gothic Std W8" panose="020B0800000000000000" pitchFamily="34" charset="-128"/>
                        </a:rPr>
                        <a:t>i</a:t>
                      </a:r>
                      <a:endParaRPr lang="en-US" sz="1600" dirty="0">
                        <a:latin typeface="Hiragino Kaku Gothic Std W8" panose="020B0800000000000000" pitchFamily="34" charset="-128"/>
                        <a:ea typeface="Hiragino Kaku Gothic Std W8" panose="020B0800000000000000" pitchFamily="34" charset="-128"/>
                      </a:endParaRP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j</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k</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l</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6321255"/>
                  </a:ext>
                </a:extLst>
              </a:tr>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m</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n</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o</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p</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q</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r</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50319057"/>
                  </a:ext>
                </a:extLst>
              </a:tr>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s</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t</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u</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v</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w</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x, y, z</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96222964"/>
                  </a:ext>
                </a:extLst>
              </a:tr>
            </a:tbl>
          </a:graphicData>
        </a:graphic>
      </p:graphicFrame>
      <p:pic>
        <p:nvPicPr>
          <p:cNvPr id="5" name="Picture 4">
            <a:extLst>
              <a:ext uri="{FF2B5EF4-FFF2-40B4-BE49-F238E27FC236}">
                <a16:creationId xmlns:a16="http://schemas.microsoft.com/office/drawing/2014/main" id="{9014350A-E6EA-7940-A9C9-D142CE673A59}"/>
              </a:ext>
            </a:extLst>
          </p:cNvPr>
          <p:cNvPicPr>
            <a:picLocks noChangeAspect="1"/>
          </p:cNvPicPr>
          <p:nvPr/>
        </p:nvPicPr>
        <p:blipFill rotWithShape="1">
          <a:blip r:embed="rId2"/>
          <a:srcRect b="2920"/>
          <a:stretch/>
        </p:blipFill>
        <p:spPr>
          <a:xfrm>
            <a:off x="7278210" y="178201"/>
            <a:ext cx="2306620" cy="315058"/>
          </a:xfrm>
          <a:prstGeom prst="rect">
            <a:avLst/>
          </a:prstGeom>
        </p:spPr>
      </p:pic>
      <p:sp>
        <p:nvSpPr>
          <p:cNvPr id="6" name="TextBox 5">
            <a:extLst>
              <a:ext uri="{FF2B5EF4-FFF2-40B4-BE49-F238E27FC236}">
                <a16:creationId xmlns:a16="http://schemas.microsoft.com/office/drawing/2014/main" id="{FB7130DD-7E47-B642-AA48-7B8C6EE949E3}"/>
              </a:ext>
            </a:extLst>
          </p:cNvPr>
          <p:cNvSpPr txBox="1"/>
          <p:nvPr/>
        </p:nvSpPr>
        <p:spPr>
          <a:xfrm>
            <a:off x="353828" y="194530"/>
            <a:ext cx="2299027" cy="369332"/>
          </a:xfrm>
          <a:prstGeom prst="rect">
            <a:avLst/>
          </a:prstGeom>
          <a:noFill/>
        </p:spPr>
        <p:txBody>
          <a:bodyPr wrap="none" rtlCol="0">
            <a:spAutoFit/>
          </a:bodyPr>
          <a:lstStyle/>
          <a:p>
            <a:r>
              <a:rPr lang="en-US" dirty="0">
                <a:latin typeface="Hiragino Kaku Gothic Std W8" panose="020B0800000000000000" pitchFamily="34" charset="-128"/>
                <a:ea typeface="Hiragino Kaku Gothic Std W8" panose="020B0800000000000000" pitchFamily="34" charset="-128"/>
              </a:rPr>
              <a:t>Vocabulary A-Z</a:t>
            </a:r>
          </a:p>
        </p:txBody>
      </p:sp>
    </p:spTree>
    <p:extLst>
      <p:ext uri="{BB962C8B-B14F-4D97-AF65-F5344CB8AC3E}">
        <p14:creationId xmlns:p14="http://schemas.microsoft.com/office/powerpoint/2010/main" val="28379651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3F92DD8A-D952-EB4D-940B-66B4807DE8AA}"/>
              </a:ext>
            </a:extLst>
          </p:cNvPr>
          <p:cNvGraphicFramePr>
            <a:graphicFrameLocks noGrp="1"/>
          </p:cNvGraphicFramePr>
          <p:nvPr/>
        </p:nvGraphicFramePr>
        <p:xfrm>
          <a:off x="353828" y="525917"/>
          <a:ext cx="9279270" cy="6045004"/>
        </p:xfrm>
        <a:graphic>
          <a:graphicData uri="http://schemas.openxmlformats.org/drawingml/2006/table">
            <a:tbl>
              <a:tblPr firstRow="1" bandRow="1">
                <a:tableStyleId>{5940675A-B579-460E-94D1-54222C63F5DA}</a:tableStyleId>
              </a:tblPr>
              <a:tblGrid>
                <a:gridCol w="1546545">
                  <a:extLst>
                    <a:ext uri="{9D8B030D-6E8A-4147-A177-3AD203B41FA5}">
                      <a16:colId xmlns:a16="http://schemas.microsoft.com/office/drawing/2014/main" val="1317294901"/>
                    </a:ext>
                  </a:extLst>
                </a:gridCol>
                <a:gridCol w="1546545">
                  <a:extLst>
                    <a:ext uri="{9D8B030D-6E8A-4147-A177-3AD203B41FA5}">
                      <a16:colId xmlns:a16="http://schemas.microsoft.com/office/drawing/2014/main" val="1948146397"/>
                    </a:ext>
                  </a:extLst>
                </a:gridCol>
                <a:gridCol w="1546545">
                  <a:extLst>
                    <a:ext uri="{9D8B030D-6E8A-4147-A177-3AD203B41FA5}">
                      <a16:colId xmlns:a16="http://schemas.microsoft.com/office/drawing/2014/main" val="3902364983"/>
                    </a:ext>
                  </a:extLst>
                </a:gridCol>
                <a:gridCol w="1546545">
                  <a:extLst>
                    <a:ext uri="{9D8B030D-6E8A-4147-A177-3AD203B41FA5}">
                      <a16:colId xmlns:a16="http://schemas.microsoft.com/office/drawing/2014/main" val="1819730157"/>
                    </a:ext>
                  </a:extLst>
                </a:gridCol>
                <a:gridCol w="1546545">
                  <a:extLst>
                    <a:ext uri="{9D8B030D-6E8A-4147-A177-3AD203B41FA5}">
                      <a16:colId xmlns:a16="http://schemas.microsoft.com/office/drawing/2014/main" val="2080197721"/>
                    </a:ext>
                  </a:extLst>
                </a:gridCol>
                <a:gridCol w="1546545">
                  <a:extLst>
                    <a:ext uri="{9D8B030D-6E8A-4147-A177-3AD203B41FA5}">
                      <a16:colId xmlns:a16="http://schemas.microsoft.com/office/drawing/2014/main" val="609954028"/>
                    </a:ext>
                  </a:extLst>
                </a:gridCol>
              </a:tblGrid>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A</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B</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C</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D</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E</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F</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321525878"/>
                  </a:ext>
                </a:extLst>
              </a:tr>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G</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H</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I</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J</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K</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L</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366321255"/>
                  </a:ext>
                </a:extLst>
              </a:tr>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M</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N</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O</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P</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Q</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R</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50319057"/>
                  </a:ext>
                </a:extLst>
              </a:tr>
              <a:tr h="1511251">
                <a:tc>
                  <a:txBody>
                    <a:bodyPr/>
                    <a:lstStyle/>
                    <a:p>
                      <a:pPr algn="ctr"/>
                      <a:r>
                        <a:rPr lang="en-US" sz="1600" dirty="0">
                          <a:latin typeface="Hiragino Kaku Gothic Std W8" panose="020B0800000000000000" pitchFamily="34" charset="-128"/>
                          <a:ea typeface="Hiragino Kaku Gothic Std W8" panose="020B0800000000000000" pitchFamily="34" charset="-128"/>
                        </a:rPr>
                        <a:t>S</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T</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U</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V</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W</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X, Y, Z</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296222964"/>
                  </a:ext>
                </a:extLst>
              </a:tr>
            </a:tbl>
          </a:graphicData>
        </a:graphic>
      </p:graphicFrame>
      <p:pic>
        <p:nvPicPr>
          <p:cNvPr id="5" name="Picture 4">
            <a:extLst>
              <a:ext uri="{FF2B5EF4-FFF2-40B4-BE49-F238E27FC236}">
                <a16:creationId xmlns:a16="http://schemas.microsoft.com/office/drawing/2014/main" id="{9014350A-E6EA-7940-A9C9-D142CE673A59}"/>
              </a:ext>
            </a:extLst>
          </p:cNvPr>
          <p:cNvPicPr>
            <a:picLocks noChangeAspect="1"/>
          </p:cNvPicPr>
          <p:nvPr/>
        </p:nvPicPr>
        <p:blipFill rotWithShape="1">
          <a:blip r:embed="rId2"/>
          <a:srcRect b="2920"/>
          <a:stretch/>
        </p:blipFill>
        <p:spPr>
          <a:xfrm>
            <a:off x="7278210" y="178201"/>
            <a:ext cx="2306620" cy="315058"/>
          </a:xfrm>
          <a:prstGeom prst="rect">
            <a:avLst/>
          </a:prstGeom>
        </p:spPr>
      </p:pic>
      <p:sp>
        <p:nvSpPr>
          <p:cNvPr id="6" name="TextBox 5">
            <a:extLst>
              <a:ext uri="{FF2B5EF4-FFF2-40B4-BE49-F238E27FC236}">
                <a16:creationId xmlns:a16="http://schemas.microsoft.com/office/drawing/2014/main" id="{FB7130DD-7E47-B642-AA48-7B8C6EE949E3}"/>
              </a:ext>
            </a:extLst>
          </p:cNvPr>
          <p:cNvSpPr txBox="1"/>
          <p:nvPr/>
        </p:nvSpPr>
        <p:spPr>
          <a:xfrm>
            <a:off x="353828" y="194530"/>
            <a:ext cx="2299027" cy="369332"/>
          </a:xfrm>
          <a:prstGeom prst="rect">
            <a:avLst/>
          </a:prstGeom>
          <a:noFill/>
        </p:spPr>
        <p:txBody>
          <a:bodyPr wrap="none" rtlCol="0">
            <a:spAutoFit/>
          </a:bodyPr>
          <a:lstStyle/>
          <a:p>
            <a:r>
              <a:rPr lang="en-US" dirty="0">
                <a:latin typeface="Hiragino Kaku Gothic Std W8" panose="020B0800000000000000" pitchFamily="34" charset="-128"/>
                <a:ea typeface="Hiragino Kaku Gothic Std W8" panose="020B0800000000000000" pitchFamily="34" charset="-128"/>
              </a:rPr>
              <a:t>Vocabulary A-Z</a:t>
            </a:r>
          </a:p>
        </p:txBody>
      </p:sp>
    </p:spTree>
    <p:extLst>
      <p:ext uri="{BB962C8B-B14F-4D97-AF65-F5344CB8AC3E}">
        <p14:creationId xmlns:p14="http://schemas.microsoft.com/office/powerpoint/2010/main" val="28119573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1941973"/>
            <a:ext cx="9438468" cy="2588217"/>
          </a:xfrm>
          <a:prstGeom prst="rect">
            <a:avLst/>
          </a:prstGeom>
          <a:solidFill>
            <a:schemeClr val="bg1"/>
          </a:solidFill>
          <a:ln w="120650" cmpd="thickThi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Synonym/Antonym</a:t>
            </a:r>
          </a:p>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Alley</a:t>
            </a:r>
          </a:p>
          <a:p>
            <a:pPr algn="ctr"/>
            <a:endParaRPr lang="en-US" sz="24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chemeClr val="tx1"/>
                </a:solidFill>
                <a:latin typeface="Hiragino Kaku Gothic Std W8" panose="020B0800000000000000" pitchFamily="34" charset="-128"/>
                <a:ea typeface="Hiragino Kaku Gothic Std W8" panose="020B0800000000000000" pitchFamily="34" charset="-128"/>
              </a:rPr>
              <a:t>Use the prepopulated version or blank version.</a:t>
            </a:r>
          </a:p>
          <a:p>
            <a:pPr algn="ctr"/>
            <a:r>
              <a:rPr lang="en-US" sz="2400" dirty="0">
                <a:solidFill>
                  <a:schemeClr val="tx1"/>
                </a:solidFill>
                <a:latin typeface="Hiragino Kaku Gothic Std W8" panose="020B0800000000000000" pitchFamily="34" charset="-128"/>
                <a:ea typeface="Hiragino Kaku Gothic Std W8" panose="020B0800000000000000" pitchFamily="34" charset="-128"/>
              </a:rPr>
              <a:t>Can pupils identify appropriate synonyms and antonyms.</a:t>
            </a:r>
          </a:p>
          <a:p>
            <a:pPr algn="ctr"/>
            <a:endParaRPr lang="en-US" sz="24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2400" dirty="0">
                <a:solidFill>
                  <a:schemeClr val="tx1"/>
                </a:solidFill>
                <a:latin typeface="Hiragino Kaku Gothic Std W8" panose="020B0800000000000000" pitchFamily="34" charset="-128"/>
                <a:ea typeface="Hiragino Kaku Gothic Std W8" panose="020B0800000000000000" pitchFamily="34" charset="-128"/>
              </a:rPr>
              <a:t>Use a thesaurus to support if necessary.</a:t>
            </a:r>
          </a:p>
        </p:txBody>
      </p:sp>
      <p:pic>
        <p:nvPicPr>
          <p:cNvPr id="3" name="Picture 2">
            <a:extLst>
              <a:ext uri="{FF2B5EF4-FFF2-40B4-BE49-F238E27FC236}">
                <a16:creationId xmlns:a16="http://schemas.microsoft.com/office/drawing/2014/main" id="{BFF2EA30-7E79-994C-8F64-21E30343965A}"/>
              </a:ext>
            </a:extLst>
          </p:cNvPr>
          <p:cNvPicPr>
            <a:picLocks noChangeAspect="1"/>
          </p:cNvPicPr>
          <p:nvPr/>
        </p:nvPicPr>
        <p:blipFill rotWithShape="1">
          <a:blip r:embed="rId2"/>
          <a:srcRect b="2920"/>
          <a:stretch/>
        </p:blipFill>
        <p:spPr>
          <a:xfrm>
            <a:off x="7365614" y="6408183"/>
            <a:ext cx="2306620" cy="315058"/>
          </a:xfrm>
          <a:prstGeom prst="rect">
            <a:avLst/>
          </a:prstGeom>
        </p:spPr>
      </p:pic>
    </p:spTree>
    <p:extLst>
      <p:ext uri="{BB962C8B-B14F-4D97-AF65-F5344CB8AC3E}">
        <p14:creationId xmlns:p14="http://schemas.microsoft.com/office/powerpoint/2010/main" val="30182197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55EBE07-2804-124E-9BA9-BB9ACAC04E9F}"/>
              </a:ext>
            </a:extLst>
          </p:cNvPr>
          <p:cNvSpPr txBox="1"/>
          <p:nvPr/>
        </p:nvSpPr>
        <p:spPr>
          <a:xfrm>
            <a:off x="295142" y="923358"/>
            <a:ext cx="9285668" cy="2246769"/>
          </a:xfrm>
          <a:prstGeom prst="rect">
            <a:avLst/>
          </a:prstGeom>
          <a:noFill/>
        </p:spPr>
        <p:txBody>
          <a:bodyPr wrap="square" rtlCol="0">
            <a:spAutoFit/>
          </a:bodyPr>
          <a:lstStyle/>
          <a:p>
            <a:pPr algn="ctr"/>
            <a:r>
              <a:rPr lang="en-US" sz="1400" dirty="0">
                <a:latin typeface="Gill Sans MT" panose="020B0502020104020203" pitchFamily="34" charset="77"/>
              </a:rPr>
              <a:t>The </a:t>
            </a:r>
            <a:r>
              <a:rPr lang="en-US" sz="1400" b="1" u="sng" dirty="0" err="1">
                <a:solidFill>
                  <a:srgbClr val="FF0000"/>
                </a:solidFill>
                <a:latin typeface="Gill Sans MT" panose="020B0502020104020203" pitchFamily="34" charset="77"/>
              </a:rPr>
              <a:t>Vocabu</a:t>
            </a:r>
            <a:r>
              <a:rPr lang="en-US" sz="1400" b="1" u="sng" dirty="0">
                <a:solidFill>
                  <a:srgbClr val="FF0000"/>
                </a:solidFill>
                <a:latin typeface="Gill Sans MT" panose="020B0502020104020203" pitchFamily="34" charset="77"/>
              </a:rPr>
              <a:t>-Library</a:t>
            </a:r>
            <a:r>
              <a:rPr lang="en-US" sz="1400" dirty="0">
                <a:latin typeface="Gill Sans MT" panose="020B0502020104020203" pitchFamily="34" charset="77"/>
              </a:rPr>
              <a:t> resource from Vocabulary Ninja is a comprehensive vocabulary resource designed to unpick and explain the vocabulary found within classic and modern children’s literature.  Each pack carefully analyses the vocabulary used by authors, chapter by chapter, then provides an explanation of these unfamiliar or meaning-rich words in context. By providing a contextual explanation rather than just a standard definition, we can better help children understand the stories we are sharing with them and widen their vocabulary. </a:t>
            </a:r>
          </a:p>
          <a:p>
            <a:pPr algn="ctr"/>
            <a:endParaRPr lang="en-US" sz="1400" dirty="0">
              <a:latin typeface="Gill Sans MT" panose="020B0502020104020203" pitchFamily="34" charset="77"/>
            </a:endParaRPr>
          </a:p>
          <a:p>
            <a:pPr algn="ctr"/>
            <a:r>
              <a:rPr lang="en-US" sz="1400" dirty="0">
                <a:latin typeface="Gill Sans MT" panose="020B0502020104020203" pitchFamily="34" charset="77"/>
              </a:rPr>
              <a:t>The pack even goes a step further by offering a selection of resources and activities at the end of the pack to support teachers in the classroom. These resources will encourage and support pupils to explore unknown vocabulary, classify tiered vocabulary independently, explore the wider application of newly acquired vocabulary and enhance classroom vocabulary display which ultimately leads to improved retention.</a:t>
            </a:r>
          </a:p>
        </p:txBody>
      </p:sp>
      <p:graphicFrame>
        <p:nvGraphicFramePr>
          <p:cNvPr id="5" name="Diagram 4">
            <a:extLst>
              <a:ext uri="{FF2B5EF4-FFF2-40B4-BE49-F238E27FC236}">
                <a16:creationId xmlns:a16="http://schemas.microsoft.com/office/drawing/2014/main" id="{8C83D064-D632-524B-AF32-031A9448025F}"/>
              </a:ext>
            </a:extLst>
          </p:cNvPr>
          <p:cNvGraphicFramePr/>
          <p:nvPr>
            <p:extLst>
              <p:ext uri="{D42A27DB-BD31-4B8C-83A1-F6EECF244321}">
                <p14:modId xmlns:p14="http://schemas.microsoft.com/office/powerpoint/2010/main" val="3083012896"/>
              </p:ext>
            </p:extLst>
          </p:nvPr>
        </p:nvGraphicFramePr>
        <p:xfrm>
          <a:off x="5760434" y="3075038"/>
          <a:ext cx="3835400" cy="33572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5">
            <a:extLst>
              <a:ext uri="{FF2B5EF4-FFF2-40B4-BE49-F238E27FC236}">
                <a16:creationId xmlns:a16="http://schemas.microsoft.com/office/drawing/2014/main" id="{25B4C99D-5451-9144-B597-00320E978161}"/>
              </a:ext>
            </a:extLst>
          </p:cNvPr>
          <p:cNvSpPr/>
          <p:nvPr/>
        </p:nvSpPr>
        <p:spPr>
          <a:xfrm>
            <a:off x="2539646" y="3268222"/>
            <a:ext cx="3835400" cy="878030"/>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200" b="1" dirty="0">
                <a:solidFill>
                  <a:schemeClr val="tx1"/>
                </a:solidFill>
                <a:latin typeface="Gill Sans MT" panose="020B0502020104020203" pitchFamily="34" charset="77"/>
              </a:rPr>
              <a:t>Tier 3 </a:t>
            </a:r>
            <a:r>
              <a:rPr lang="en-US" sz="1200" dirty="0">
                <a:solidFill>
                  <a:schemeClr val="tx1"/>
                </a:solidFill>
                <a:latin typeface="Gill Sans MT" panose="020B0502020104020203" pitchFamily="34" charset="77"/>
              </a:rPr>
              <a:t>words are subject specific words that will only appear in that context. These would be considered low frequency.  For example: </a:t>
            </a:r>
            <a:r>
              <a:rPr lang="en-US" sz="1200" i="1" dirty="0">
                <a:solidFill>
                  <a:schemeClr val="tx1"/>
                </a:solidFill>
                <a:latin typeface="Gill Sans MT" panose="020B0502020104020203" pitchFamily="34" charset="77"/>
              </a:rPr>
              <a:t>photosynthesis, cardiovascular, isotope, pumice,  bubonic etc.</a:t>
            </a:r>
          </a:p>
        </p:txBody>
      </p:sp>
      <p:sp>
        <p:nvSpPr>
          <p:cNvPr id="7" name="Rectangle 6">
            <a:extLst>
              <a:ext uri="{FF2B5EF4-FFF2-40B4-BE49-F238E27FC236}">
                <a16:creationId xmlns:a16="http://schemas.microsoft.com/office/drawing/2014/main" id="{0C1615A9-78EF-8A4B-B4B0-A30DC11892FB}"/>
              </a:ext>
            </a:extLst>
          </p:cNvPr>
          <p:cNvSpPr/>
          <p:nvPr/>
        </p:nvSpPr>
        <p:spPr>
          <a:xfrm>
            <a:off x="2539646" y="4266423"/>
            <a:ext cx="3554569" cy="1002405"/>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sz="1200" b="1" dirty="0">
                <a:solidFill>
                  <a:schemeClr val="tx1"/>
                </a:solidFill>
                <a:latin typeface="Gill Sans MT" panose="020B0502020104020203" pitchFamily="34" charset="77"/>
              </a:rPr>
              <a:t>Tier 2 </a:t>
            </a:r>
            <a:r>
              <a:rPr lang="en-US" sz="1200" dirty="0">
                <a:solidFill>
                  <a:schemeClr val="tx1"/>
                </a:solidFill>
                <a:latin typeface="Gill Sans MT" panose="020B0502020104020203" pitchFamily="34" charset="77"/>
              </a:rPr>
              <a:t>words are found in many content area, are high frequency but often require an element of teaching. Cross-curricular and crucial for widening understanding. For example:  </a:t>
            </a:r>
            <a:r>
              <a:rPr lang="en-US" sz="1200" i="1" dirty="0">
                <a:solidFill>
                  <a:schemeClr val="tx1"/>
                </a:solidFill>
                <a:latin typeface="Gill Sans MT" panose="020B0502020104020203" pitchFamily="34" charset="77"/>
              </a:rPr>
              <a:t>hilarious, endure, arrange, exclude, react, concentrate, secure etc.</a:t>
            </a:r>
          </a:p>
        </p:txBody>
      </p:sp>
      <p:sp>
        <p:nvSpPr>
          <p:cNvPr id="8" name="Rectangle 7">
            <a:extLst>
              <a:ext uri="{FF2B5EF4-FFF2-40B4-BE49-F238E27FC236}">
                <a16:creationId xmlns:a16="http://schemas.microsoft.com/office/drawing/2014/main" id="{EA82841F-FC0E-FA43-A0D0-0C429997770E}"/>
              </a:ext>
            </a:extLst>
          </p:cNvPr>
          <p:cNvSpPr/>
          <p:nvPr/>
        </p:nvSpPr>
        <p:spPr>
          <a:xfrm>
            <a:off x="2524261" y="5384525"/>
            <a:ext cx="3169992" cy="1002405"/>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sz="1200" b="1" dirty="0">
                <a:solidFill>
                  <a:schemeClr val="tx1"/>
                </a:solidFill>
                <a:latin typeface="Gill Sans MT" panose="020B0502020104020203" pitchFamily="34" charset="77"/>
              </a:rPr>
              <a:t>Tier 1 </a:t>
            </a:r>
            <a:r>
              <a:rPr lang="en-US" sz="1200" dirty="0">
                <a:solidFill>
                  <a:schemeClr val="tx1"/>
                </a:solidFill>
                <a:latin typeface="Gill Sans MT" panose="020B0502020104020203" pitchFamily="34" charset="77"/>
              </a:rPr>
              <a:t>words are everyday words that we use in speech and communication. These words rarely need any teaching and are learned through conversation. For example:  </a:t>
            </a:r>
            <a:r>
              <a:rPr lang="en-US" sz="1200" i="1" dirty="0">
                <a:solidFill>
                  <a:schemeClr val="tx1"/>
                </a:solidFill>
                <a:latin typeface="Gill Sans MT" panose="020B0502020104020203" pitchFamily="34" charset="77"/>
              </a:rPr>
              <a:t>happy, sad, hungry, scared, run, play etc.</a:t>
            </a:r>
          </a:p>
        </p:txBody>
      </p:sp>
      <p:cxnSp>
        <p:nvCxnSpPr>
          <p:cNvPr id="10" name="Straight Arrow Connector 9">
            <a:extLst>
              <a:ext uri="{FF2B5EF4-FFF2-40B4-BE49-F238E27FC236}">
                <a16:creationId xmlns:a16="http://schemas.microsoft.com/office/drawing/2014/main" id="{22881A47-08DB-ED4F-9C72-547DE39A94AC}"/>
              </a:ext>
            </a:extLst>
          </p:cNvPr>
          <p:cNvCxnSpPr>
            <a:stCxn id="6" idx="3"/>
          </p:cNvCxnSpPr>
          <p:nvPr/>
        </p:nvCxnSpPr>
        <p:spPr>
          <a:xfrm>
            <a:off x="6375046" y="3707237"/>
            <a:ext cx="914396" cy="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12" name="Straight Arrow Connector 11">
            <a:extLst>
              <a:ext uri="{FF2B5EF4-FFF2-40B4-BE49-F238E27FC236}">
                <a16:creationId xmlns:a16="http://schemas.microsoft.com/office/drawing/2014/main" id="{AC2B3BCE-1399-9C46-8C19-0A63A899619C}"/>
              </a:ext>
            </a:extLst>
          </p:cNvPr>
          <p:cNvCxnSpPr/>
          <p:nvPr/>
        </p:nvCxnSpPr>
        <p:spPr>
          <a:xfrm>
            <a:off x="6094215" y="4753644"/>
            <a:ext cx="577041" cy="0"/>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cxnSp>
        <p:nvCxnSpPr>
          <p:cNvPr id="14" name="Straight Arrow Connector 13">
            <a:extLst>
              <a:ext uri="{FF2B5EF4-FFF2-40B4-BE49-F238E27FC236}">
                <a16:creationId xmlns:a16="http://schemas.microsoft.com/office/drawing/2014/main" id="{5DF9BA1A-DE3D-714F-BB7A-ECCB7251EE8F}"/>
              </a:ext>
            </a:extLst>
          </p:cNvPr>
          <p:cNvCxnSpPr>
            <a:stCxn id="8" idx="3"/>
          </p:cNvCxnSpPr>
          <p:nvPr/>
        </p:nvCxnSpPr>
        <p:spPr>
          <a:xfrm flipV="1">
            <a:off x="5694253" y="5885727"/>
            <a:ext cx="399962" cy="1"/>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sp>
        <p:nvSpPr>
          <p:cNvPr id="15" name="TextBox 14">
            <a:extLst>
              <a:ext uri="{FF2B5EF4-FFF2-40B4-BE49-F238E27FC236}">
                <a16:creationId xmlns:a16="http://schemas.microsoft.com/office/drawing/2014/main" id="{67756615-A00B-6B4A-9EED-D2C04FC8BB22}"/>
              </a:ext>
            </a:extLst>
          </p:cNvPr>
          <p:cNvSpPr txBox="1"/>
          <p:nvPr/>
        </p:nvSpPr>
        <p:spPr>
          <a:xfrm>
            <a:off x="191958" y="3339097"/>
            <a:ext cx="2266122" cy="3093154"/>
          </a:xfrm>
          <a:prstGeom prst="rect">
            <a:avLst/>
          </a:prstGeom>
          <a:noFill/>
        </p:spPr>
        <p:txBody>
          <a:bodyPr wrap="square" rtlCol="0">
            <a:spAutoFit/>
          </a:bodyPr>
          <a:lstStyle/>
          <a:p>
            <a:pPr algn="ctr"/>
            <a:r>
              <a:rPr lang="en-US" sz="1300" b="1" u="sng" dirty="0">
                <a:latin typeface="Gill Sans MT" panose="020B0502020104020203" pitchFamily="34" charset="77"/>
              </a:rPr>
              <a:t>Tiered Vocabulary</a:t>
            </a:r>
            <a:endParaRPr lang="en-US" sz="1300" dirty="0">
              <a:latin typeface="Gill Sans MT" panose="020B0502020104020203" pitchFamily="34" charset="77"/>
            </a:endParaRPr>
          </a:p>
          <a:p>
            <a:pPr algn="ctr"/>
            <a:r>
              <a:rPr lang="en-US" sz="1300" dirty="0">
                <a:latin typeface="Gill Sans MT" panose="020B0502020104020203" pitchFamily="34" charset="77"/>
              </a:rPr>
              <a:t>The </a:t>
            </a:r>
            <a:r>
              <a:rPr lang="en-US" sz="1300" dirty="0" err="1">
                <a:latin typeface="Gill Sans MT" panose="020B0502020104020203" pitchFamily="34" charset="77"/>
              </a:rPr>
              <a:t>Vocabu</a:t>
            </a:r>
            <a:r>
              <a:rPr lang="en-US" sz="1300" dirty="0">
                <a:latin typeface="Gill Sans MT" panose="020B0502020104020203" pitchFamily="34" charset="77"/>
              </a:rPr>
              <a:t>-Library resource also identifies examples of tier1, tier 2 and tier 3 vocabulary found within each chapter of a book.</a:t>
            </a:r>
          </a:p>
          <a:p>
            <a:pPr algn="ctr"/>
            <a:r>
              <a:rPr lang="en-US" sz="1300" dirty="0">
                <a:latin typeface="Gill Sans MT" panose="020B0502020104020203" pitchFamily="34" charset="77"/>
              </a:rPr>
              <a:t>For teachers this can be especially important as it offers an opportunity to assess and discuss the understanding of the tier 2 words in particular. These words are crucial in developing cross-curricular understanding and in promoting pupil independence.</a:t>
            </a:r>
          </a:p>
        </p:txBody>
      </p:sp>
      <p:pic>
        <p:nvPicPr>
          <p:cNvPr id="18" name="Picture 17">
            <a:extLst>
              <a:ext uri="{FF2B5EF4-FFF2-40B4-BE49-F238E27FC236}">
                <a16:creationId xmlns:a16="http://schemas.microsoft.com/office/drawing/2014/main" id="{72100460-25B5-C94B-B953-7E2B59BA7363}"/>
              </a:ext>
            </a:extLst>
          </p:cNvPr>
          <p:cNvPicPr>
            <a:picLocks noChangeAspect="1"/>
          </p:cNvPicPr>
          <p:nvPr/>
        </p:nvPicPr>
        <p:blipFill>
          <a:blip r:embed="rId7"/>
          <a:stretch>
            <a:fillRect/>
          </a:stretch>
        </p:blipFill>
        <p:spPr>
          <a:xfrm rot="20292402" flipH="1">
            <a:off x="8082115" y="4173524"/>
            <a:ext cx="2354613" cy="2629556"/>
          </a:xfrm>
          <a:prstGeom prst="rect">
            <a:avLst/>
          </a:prstGeom>
        </p:spPr>
      </p:pic>
      <p:pic>
        <p:nvPicPr>
          <p:cNvPr id="19" name="Picture 18">
            <a:extLst>
              <a:ext uri="{FF2B5EF4-FFF2-40B4-BE49-F238E27FC236}">
                <a16:creationId xmlns:a16="http://schemas.microsoft.com/office/drawing/2014/main" id="{AA304721-4E77-7642-9129-C4D0C02A7531}"/>
              </a:ext>
            </a:extLst>
          </p:cNvPr>
          <p:cNvPicPr>
            <a:picLocks noChangeAspect="1"/>
          </p:cNvPicPr>
          <p:nvPr/>
        </p:nvPicPr>
        <p:blipFill rotWithShape="1">
          <a:blip r:embed="rId8"/>
          <a:srcRect b="2920"/>
          <a:stretch/>
        </p:blipFill>
        <p:spPr>
          <a:xfrm>
            <a:off x="1877922" y="101202"/>
            <a:ext cx="6120107" cy="835936"/>
          </a:xfrm>
          <a:prstGeom prst="rect">
            <a:avLst/>
          </a:prstGeom>
        </p:spPr>
      </p:pic>
      <p:sp>
        <p:nvSpPr>
          <p:cNvPr id="13" name="Rectangle 12">
            <a:extLst>
              <a:ext uri="{FF2B5EF4-FFF2-40B4-BE49-F238E27FC236}">
                <a16:creationId xmlns:a16="http://schemas.microsoft.com/office/drawing/2014/main" id="{722C1932-AC80-CB4E-BCD7-8B32C641CA5B}"/>
              </a:ext>
            </a:extLst>
          </p:cNvPr>
          <p:cNvSpPr/>
          <p:nvPr/>
        </p:nvSpPr>
        <p:spPr>
          <a:xfrm>
            <a:off x="6931027" y="6432251"/>
            <a:ext cx="2328394" cy="276999"/>
          </a:xfrm>
          <a:prstGeom prst="rect">
            <a:avLst/>
          </a:prstGeom>
        </p:spPr>
        <p:txBody>
          <a:bodyPr wrap="none">
            <a:spAutoFit/>
          </a:bodyPr>
          <a:lstStyle/>
          <a:p>
            <a:r>
              <a:rPr lang="en-GB" sz="1200" dirty="0">
                <a:solidFill>
                  <a:srgbClr val="222222"/>
                </a:solidFill>
                <a:latin typeface="Gill Sans MT" panose="020B0502020104020203" pitchFamily="34" charset="77"/>
              </a:rPr>
              <a:t>Beck, McKeown, and </a:t>
            </a:r>
            <a:r>
              <a:rPr lang="en-GB" sz="1200" dirty="0" err="1">
                <a:solidFill>
                  <a:srgbClr val="222222"/>
                </a:solidFill>
                <a:latin typeface="Gill Sans MT" panose="020B0502020104020203" pitchFamily="34" charset="77"/>
              </a:rPr>
              <a:t>Kucan</a:t>
            </a:r>
            <a:r>
              <a:rPr lang="en-GB" sz="1200" dirty="0">
                <a:solidFill>
                  <a:srgbClr val="222222"/>
                </a:solidFill>
                <a:latin typeface="Gill Sans MT" panose="020B0502020104020203" pitchFamily="34" charset="77"/>
              </a:rPr>
              <a:t> (2013)</a:t>
            </a:r>
            <a:endParaRPr lang="en-GB" sz="1200" dirty="0">
              <a:latin typeface="Gill Sans MT" panose="020B0502020104020203" pitchFamily="34" charset="77"/>
            </a:endParaRPr>
          </a:p>
        </p:txBody>
      </p:sp>
    </p:spTree>
    <p:extLst>
      <p:ext uri="{BB962C8B-B14F-4D97-AF65-F5344CB8AC3E}">
        <p14:creationId xmlns:p14="http://schemas.microsoft.com/office/powerpoint/2010/main" val="41599392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014350A-E6EA-7940-A9C9-D142CE673A59}"/>
              </a:ext>
            </a:extLst>
          </p:cNvPr>
          <p:cNvPicPr>
            <a:picLocks noChangeAspect="1"/>
          </p:cNvPicPr>
          <p:nvPr/>
        </p:nvPicPr>
        <p:blipFill rotWithShape="1">
          <a:blip r:embed="rId2"/>
          <a:srcRect b="2920"/>
          <a:stretch/>
        </p:blipFill>
        <p:spPr>
          <a:xfrm>
            <a:off x="7278210" y="178201"/>
            <a:ext cx="2306620" cy="315058"/>
          </a:xfrm>
          <a:prstGeom prst="rect">
            <a:avLst/>
          </a:prstGeom>
        </p:spPr>
      </p:pic>
      <p:sp>
        <p:nvSpPr>
          <p:cNvPr id="6" name="TextBox 5">
            <a:extLst>
              <a:ext uri="{FF2B5EF4-FFF2-40B4-BE49-F238E27FC236}">
                <a16:creationId xmlns:a16="http://schemas.microsoft.com/office/drawing/2014/main" id="{FB7130DD-7E47-B642-AA48-7B8C6EE949E3}"/>
              </a:ext>
            </a:extLst>
          </p:cNvPr>
          <p:cNvSpPr txBox="1"/>
          <p:nvPr/>
        </p:nvSpPr>
        <p:spPr>
          <a:xfrm>
            <a:off x="353828" y="194530"/>
            <a:ext cx="3554178" cy="369332"/>
          </a:xfrm>
          <a:prstGeom prst="rect">
            <a:avLst/>
          </a:prstGeom>
          <a:noFill/>
        </p:spPr>
        <p:txBody>
          <a:bodyPr wrap="none" rtlCol="0">
            <a:spAutoFit/>
          </a:bodyPr>
          <a:lstStyle/>
          <a:p>
            <a:r>
              <a:rPr lang="en-US" dirty="0">
                <a:latin typeface="Hiragino Kaku Gothic Std W8" panose="020B0800000000000000" pitchFamily="34" charset="-128"/>
                <a:ea typeface="Hiragino Kaku Gothic Std W8" panose="020B0800000000000000" pitchFamily="34" charset="-128"/>
              </a:rPr>
              <a:t>Synonym/Antonym Alley</a:t>
            </a:r>
          </a:p>
        </p:txBody>
      </p:sp>
      <p:graphicFrame>
        <p:nvGraphicFramePr>
          <p:cNvPr id="2" name="Table 1">
            <a:extLst>
              <a:ext uri="{FF2B5EF4-FFF2-40B4-BE49-F238E27FC236}">
                <a16:creationId xmlns:a16="http://schemas.microsoft.com/office/drawing/2014/main" id="{35B168F2-1314-584F-8D91-E599837A5317}"/>
              </a:ext>
            </a:extLst>
          </p:cNvPr>
          <p:cNvGraphicFramePr>
            <a:graphicFrameLocks noGrp="1"/>
          </p:cNvGraphicFramePr>
          <p:nvPr>
            <p:extLst>
              <p:ext uri="{D42A27DB-BD31-4B8C-83A1-F6EECF244321}">
                <p14:modId xmlns:p14="http://schemas.microsoft.com/office/powerpoint/2010/main" val="289624642"/>
              </p:ext>
            </p:extLst>
          </p:nvPr>
        </p:nvGraphicFramePr>
        <p:xfrm>
          <a:off x="353828" y="730030"/>
          <a:ext cx="9231003" cy="5838195"/>
        </p:xfrm>
        <a:graphic>
          <a:graphicData uri="http://schemas.openxmlformats.org/drawingml/2006/table">
            <a:tbl>
              <a:tblPr firstRow="1" bandRow="1">
                <a:tableStyleId>{5940675A-B579-460E-94D1-54222C63F5DA}</a:tableStyleId>
              </a:tblPr>
              <a:tblGrid>
                <a:gridCol w="3077001">
                  <a:extLst>
                    <a:ext uri="{9D8B030D-6E8A-4147-A177-3AD203B41FA5}">
                      <a16:colId xmlns:a16="http://schemas.microsoft.com/office/drawing/2014/main" val="2591401717"/>
                    </a:ext>
                  </a:extLst>
                </a:gridCol>
                <a:gridCol w="3077001">
                  <a:extLst>
                    <a:ext uri="{9D8B030D-6E8A-4147-A177-3AD203B41FA5}">
                      <a16:colId xmlns:a16="http://schemas.microsoft.com/office/drawing/2014/main" val="3034063528"/>
                    </a:ext>
                  </a:extLst>
                </a:gridCol>
                <a:gridCol w="3077001">
                  <a:extLst>
                    <a:ext uri="{9D8B030D-6E8A-4147-A177-3AD203B41FA5}">
                      <a16:colId xmlns:a16="http://schemas.microsoft.com/office/drawing/2014/main" val="287549381"/>
                    </a:ext>
                  </a:extLst>
                </a:gridCol>
              </a:tblGrid>
              <a:tr h="530745">
                <a:tc>
                  <a:txBody>
                    <a:bodyPr/>
                    <a:lstStyle/>
                    <a:p>
                      <a:pPr algn="ctr"/>
                      <a:r>
                        <a:rPr lang="en-US" sz="1600" dirty="0">
                          <a:latin typeface="Hiragino Kaku Gothic Std W8" panose="020B0800000000000000" pitchFamily="34" charset="-128"/>
                          <a:ea typeface="Hiragino Kaku Gothic Std W8" panose="020B0800000000000000" pitchFamily="34" charset="-128"/>
                        </a:rPr>
                        <a:t>Synonym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Target Word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Antonym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0536793"/>
                  </a:ext>
                </a:extLst>
              </a:tr>
              <a:tr h="530745">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mn-lt"/>
                        </a:rPr>
                        <a:t>disagreeable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5284134"/>
                  </a:ext>
                </a:extLst>
              </a:tr>
              <a:tr h="530745">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t>fiercely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15993040"/>
                  </a:ext>
                </a:extLst>
              </a:tr>
              <a:tr h="530745">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t>irregular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59487547"/>
                  </a:ext>
                </a:extLst>
              </a:tr>
              <a:tr h="530745">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t>scarcely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11085788"/>
                  </a:ext>
                </a:extLst>
              </a:tr>
              <a:tr h="530745">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t>unwillingness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2441702"/>
                  </a:ext>
                </a:extLst>
              </a:tr>
              <a:tr h="530745">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t>regretfully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52396536"/>
                  </a:ext>
                </a:extLst>
              </a:tr>
              <a:tr h="530745">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tightened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83429787"/>
                  </a:ext>
                </a:extLst>
              </a:tr>
              <a:tr h="530745">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err="1"/>
                        <a:t>agonising</a:t>
                      </a:r>
                      <a:r>
                        <a:rPr lang="en-GB" sz="1400" noProof="0" dirty="0"/>
                        <a:t> </a:t>
                      </a:r>
                      <a:endParaRPr lang="en-US" sz="1400"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59194717"/>
                  </a:ext>
                </a:extLst>
              </a:tr>
              <a:tr h="530745">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disbelief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01716096"/>
                  </a:ext>
                </a:extLst>
              </a:tr>
              <a:tr h="530745">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ungenerous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17890425"/>
                  </a:ext>
                </a:extLst>
              </a:tr>
            </a:tbl>
          </a:graphicData>
        </a:graphic>
      </p:graphicFrame>
    </p:spTree>
    <p:extLst>
      <p:ext uri="{BB962C8B-B14F-4D97-AF65-F5344CB8AC3E}">
        <p14:creationId xmlns:p14="http://schemas.microsoft.com/office/powerpoint/2010/main" val="16254698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014350A-E6EA-7940-A9C9-D142CE673A59}"/>
              </a:ext>
            </a:extLst>
          </p:cNvPr>
          <p:cNvPicPr>
            <a:picLocks noChangeAspect="1"/>
          </p:cNvPicPr>
          <p:nvPr/>
        </p:nvPicPr>
        <p:blipFill rotWithShape="1">
          <a:blip r:embed="rId2"/>
          <a:srcRect b="2920"/>
          <a:stretch/>
        </p:blipFill>
        <p:spPr>
          <a:xfrm>
            <a:off x="7278210" y="178201"/>
            <a:ext cx="2306620" cy="315058"/>
          </a:xfrm>
          <a:prstGeom prst="rect">
            <a:avLst/>
          </a:prstGeom>
        </p:spPr>
      </p:pic>
      <p:sp>
        <p:nvSpPr>
          <p:cNvPr id="6" name="TextBox 5">
            <a:extLst>
              <a:ext uri="{FF2B5EF4-FFF2-40B4-BE49-F238E27FC236}">
                <a16:creationId xmlns:a16="http://schemas.microsoft.com/office/drawing/2014/main" id="{FB7130DD-7E47-B642-AA48-7B8C6EE949E3}"/>
              </a:ext>
            </a:extLst>
          </p:cNvPr>
          <p:cNvSpPr txBox="1"/>
          <p:nvPr/>
        </p:nvSpPr>
        <p:spPr>
          <a:xfrm>
            <a:off x="353828" y="194530"/>
            <a:ext cx="3554178" cy="369332"/>
          </a:xfrm>
          <a:prstGeom prst="rect">
            <a:avLst/>
          </a:prstGeom>
          <a:noFill/>
        </p:spPr>
        <p:txBody>
          <a:bodyPr wrap="none" rtlCol="0">
            <a:spAutoFit/>
          </a:bodyPr>
          <a:lstStyle/>
          <a:p>
            <a:r>
              <a:rPr lang="en-US" dirty="0">
                <a:latin typeface="Hiragino Kaku Gothic Std W8" panose="020B0800000000000000" pitchFamily="34" charset="-128"/>
                <a:ea typeface="Hiragino Kaku Gothic Std W8" panose="020B0800000000000000" pitchFamily="34" charset="-128"/>
              </a:rPr>
              <a:t>Synonym/Antonym Alley</a:t>
            </a:r>
          </a:p>
        </p:txBody>
      </p:sp>
      <p:graphicFrame>
        <p:nvGraphicFramePr>
          <p:cNvPr id="2" name="Table 1">
            <a:extLst>
              <a:ext uri="{FF2B5EF4-FFF2-40B4-BE49-F238E27FC236}">
                <a16:creationId xmlns:a16="http://schemas.microsoft.com/office/drawing/2014/main" id="{35B168F2-1314-584F-8D91-E599837A5317}"/>
              </a:ext>
            </a:extLst>
          </p:cNvPr>
          <p:cNvGraphicFramePr>
            <a:graphicFrameLocks noGrp="1"/>
          </p:cNvGraphicFramePr>
          <p:nvPr/>
        </p:nvGraphicFramePr>
        <p:xfrm>
          <a:off x="353828" y="730030"/>
          <a:ext cx="9231003" cy="5838195"/>
        </p:xfrm>
        <a:graphic>
          <a:graphicData uri="http://schemas.openxmlformats.org/drawingml/2006/table">
            <a:tbl>
              <a:tblPr firstRow="1" bandRow="1">
                <a:tableStyleId>{5940675A-B579-460E-94D1-54222C63F5DA}</a:tableStyleId>
              </a:tblPr>
              <a:tblGrid>
                <a:gridCol w="3077001">
                  <a:extLst>
                    <a:ext uri="{9D8B030D-6E8A-4147-A177-3AD203B41FA5}">
                      <a16:colId xmlns:a16="http://schemas.microsoft.com/office/drawing/2014/main" val="2591401717"/>
                    </a:ext>
                  </a:extLst>
                </a:gridCol>
                <a:gridCol w="3077001">
                  <a:extLst>
                    <a:ext uri="{9D8B030D-6E8A-4147-A177-3AD203B41FA5}">
                      <a16:colId xmlns:a16="http://schemas.microsoft.com/office/drawing/2014/main" val="3034063528"/>
                    </a:ext>
                  </a:extLst>
                </a:gridCol>
                <a:gridCol w="3077001">
                  <a:extLst>
                    <a:ext uri="{9D8B030D-6E8A-4147-A177-3AD203B41FA5}">
                      <a16:colId xmlns:a16="http://schemas.microsoft.com/office/drawing/2014/main" val="287549381"/>
                    </a:ext>
                  </a:extLst>
                </a:gridCol>
              </a:tblGrid>
              <a:tr h="530745">
                <a:tc>
                  <a:txBody>
                    <a:bodyPr/>
                    <a:lstStyle/>
                    <a:p>
                      <a:pPr algn="ctr"/>
                      <a:r>
                        <a:rPr lang="en-US" sz="1600" dirty="0">
                          <a:latin typeface="Hiragino Kaku Gothic Std W8" panose="020B0800000000000000" pitchFamily="34" charset="-128"/>
                          <a:ea typeface="Hiragino Kaku Gothic Std W8" panose="020B0800000000000000" pitchFamily="34" charset="-128"/>
                        </a:rPr>
                        <a:t>Synonym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Target Word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latin typeface="Hiragino Kaku Gothic Std W8" panose="020B0800000000000000" pitchFamily="34" charset="-128"/>
                          <a:ea typeface="Hiragino Kaku Gothic Std W8" panose="020B0800000000000000" pitchFamily="34" charset="-128"/>
                        </a:rPr>
                        <a:t>Antonym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0536793"/>
                  </a:ext>
                </a:extLst>
              </a:tr>
              <a:tr h="530745">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latin typeface="Gill Sans MT" panose="020B0502020104020203" pitchFamily="34" charset="77"/>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5284134"/>
                  </a:ext>
                </a:extLst>
              </a:tr>
              <a:tr h="530745">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15993040"/>
                  </a:ext>
                </a:extLst>
              </a:tr>
              <a:tr h="530745">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59487547"/>
                  </a:ext>
                </a:extLst>
              </a:tr>
              <a:tr h="530745">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11085788"/>
                  </a:ext>
                </a:extLst>
              </a:tr>
              <a:tr h="530745">
                <a:tc>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2441702"/>
                  </a:ext>
                </a:extLst>
              </a:tr>
              <a:tr h="530745">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400"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52396536"/>
                  </a:ext>
                </a:extLst>
              </a:tr>
              <a:tr h="530745">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83429787"/>
                  </a:ext>
                </a:extLst>
              </a:tr>
              <a:tr h="530745">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59194717"/>
                  </a:ext>
                </a:extLst>
              </a:tr>
              <a:tr h="530745">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01716096"/>
                  </a:ext>
                </a:extLst>
              </a:tr>
              <a:tr h="530745">
                <a:tc>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17890425"/>
                  </a:ext>
                </a:extLst>
              </a:tr>
            </a:tbl>
          </a:graphicData>
        </a:graphic>
      </p:graphicFrame>
    </p:spTree>
    <p:extLst>
      <p:ext uri="{BB962C8B-B14F-4D97-AF65-F5344CB8AC3E}">
        <p14:creationId xmlns:p14="http://schemas.microsoft.com/office/powerpoint/2010/main" val="5139249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33B9A-34A3-E342-B26D-F648E7019C63}"/>
              </a:ext>
            </a:extLst>
          </p:cNvPr>
          <p:cNvSpPr/>
          <p:nvPr/>
        </p:nvSpPr>
        <p:spPr>
          <a:xfrm>
            <a:off x="233766" y="1970108"/>
            <a:ext cx="9438468" cy="2588217"/>
          </a:xfrm>
          <a:prstGeom prst="rect">
            <a:avLst/>
          </a:prstGeom>
          <a:solidFill>
            <a:schemeClr val="bg1"/>
          </a:solidFill>
          <a:ln w="120650" cmpd="thickThi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solidFill>
                  <a:schemeClr val="tx1"/>
                </a:solidFill>
                <a:latin typeface="Hiragino Kaku Gothic Std W8" panose="020B0800000000000000" pitchFamily="34" charset="-128"/>
                <a:ea typeface="Hiragino Kaku Gothic Std W8" panose="020B0800000000000000" pitchFamily="34" charset="-128"/>
              </a:rPr>
              <a:t>Zone of Relevance</a:t>
            </a:r>
          </a:p>
          <a:p>
            <a:pPr algn="ctr"/>
            <a:endParaRPr lang="en-US" sz="20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1600" dirty="0">
                <a:solidFill>
                  <a:schemeClr val="tx1"/>
                </a:solidFill>
                <a:latin typeface="Hiragino Kaku Gothic Std W8" panose="020B0800000000000000" pitchFamily="34" charset="-128"/>
                <a:ea typeface="Hiragino Kaku Gothic Std W8" panose="020B0800000000000000" pitchFamily="34" charset="-128"/>
              </a:rPr>
              <a:t>Use the zone of relevance to encourage pupils to </a:t>
            </a:r>
            <a:r>
              <a:rPr lang="en-US" sz="1600" dirty="0" err="1">
                <a:solidFill>
                  <a:schemeClr val="tx1"/>
                </a:solidFill>
                <a:latin typeface="Hiragino Kaku Gothic Std W8" panose="020B0800000000000000" pitchFamily="34" charset="-128"/>
                <a:ea typeface="Hiragino Kaku Gothic Std W8" panose="020B0800000000000000" pitchFamily="34" charset="-128"/>
              </a:rPr>
              <a:t>prioritise</a:t>
            </a:r>
            <a:r>
              <a:rPr lang="en-US" sz="1600" dirty="0">
                <a:solidFill>
                  <a:schemeClr val="tx1"/>
                </a:solidFill>
                <a:latin typeface="Hiragino Kaku Gothic Std W8" panose="020B0800000000000000" pitchFamily="34" charset="-128"/>
                <a:ea typeface="Hiragino Kaku Gothic Std W8" panose="020B0800000000000000" pitchFamily="34" charset="-128"/>
              </a:rPr>
              <a:t> vocabulary.</a:t>
            </a:r>
          </a:p>
          <a:p>
            <a:pPr algn="ctr"/>
            <a:endParaRPr lang="en-US" sz="16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1600" dirty="0">
                <a:solidFill>
                  <a:schemeClr val="tx1"/>
                </a:solidFill>
                <a:latin typeface="Hiragino Kaku Gothic Std W8" panose="020B0800000000000000" pitchFamily="34" charset="-128"/>
                <a:ea typeface="Hiragino Kaku Gothic Std W8" panose="020B0800000000000000" pitchFamily="34" charset="-128"/>
              </a:rPr>
              <a:t>Set a question specific question about a character or an event in the book or a specific chapter.</a:t>
            </a:r>
          </a:p>
          <a:p>
            <a:pPr algn="ctr"/>
            <a:endParaRPr lang="en-US" sz="16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1600" dirty="0">
                <a:solidFill>
                  <a:schemeClr val="tx1"/>
                </a:solidFill>
                <a:latin typeface="Hiragino Kaku Gothic Std W8" panose="020B0800000000000000" pitchFamily="34" charset="-128"/>
                <a:ea typeface="Hiragino Kaku Gothic Std W8" panose="020B0800000000000000" pitchFamily="34" charset="-128"/>
              </a:rPr>
              <a:t>Essential vocabulary to this question or statement should be written in the smallest central circle. Relevant vocabulary in the middle circle . Irrelevant or unimportant vocabulary should be written in the outer circle.</a:t>
            </a:r>
          </a:p>
          <a:p>
            <a:pPr algn="ctr"/>
            <a:endParaRPr lang="en-US" sz="16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1600" dirty="0">
                <a:solidFill>
                  <a:schemeClr val="tx1"/>
                </a:solidFill>
                <a:latin typeface="Hiragino Kaku Gothic Std W8" panose="020B0800000000000000" pitchFamily="34" charset="-128"/>
                <a:ea typeface="Hiragino Kaku Gothic Std W8" panose="020B0800000000000000" pitchFamily="34" charset="-128"/>
              </a:rPr>
              <a:t>Giving your pupils a bank of vocabulary to sort could also prove extremely useful as well as the subsequent discussions that will ensue.</a:t>
            </a:r>
          </a:p>
          <a:p>
            <a:pPr algn="ctr"/>
            <a:endParaRPr lang="en-US" sz="1600" dirty="0">
              <a:solidFill>
                <a:schemeClr val="tx1"/>
              </a:solidFill>
              <a:latin typeface="Hiragino Kaku Gothic Std W8" panose="020B0800000000000000" pitchFamily="34" charset="-128"/>
              <a:ea typeface="Hiragino Kaku Gothic Std W8" panose="020B0800000000000000" pitchFamily="34" charset="-128"/>
            </a:endParaRPr>
          </a:p>
          <a:p>
            <a:pPr algn="ctr"/>
            <a:r>
              <a:rPr lang="en-US" sz="1600" dirty="0">
                <a:solidFill>
                  <a:schemeClr val="tx1"/>
                </a:solidFill>
                <a:latin typeface="Hiragino Kaku Gothic Std W8" panose="020B0800000000000000" pitchFamily="34" charset="-128"/>
                <a:ea typeface="Hiragino Kaku Gothic Std W8" panose="020B0800000000000000" pitchFamily="34" charset="-128"/>
              </a:rPr>
              <a:t>Or, use the version with four circles. In this activity, only one word can be placed in the center.</a:t>
            </a:r>
          </a:p>
        </p:txBody>
      </p:sp>
      <p:pic>
        <p:nvPicPr>
          <p:cNvPr id="3" name="Picture 2">
            <a:extLst>
              <a:ext uri="{FF2B5EF4-FFF2-40B4-BE49-F238E27FC236}">
                <a16:creationId xmlns:a16="http://schemas.microsoft.com/office/drawing/2014/main" id="{BFF2EA30-7E79-994C-8F64-21E30343965A}"/>
              </a:ext>
            </a:extLst>
          </p:cNvPr>
          <p:cNvPicPr>
            <a:picLocks noChangeAspect="1"/>
          </p:cNvPicPr>
          <p:nvPr/>
        </p:nvPicPr>
        <p:blipFill rotWithShape="1">
          <a:blip r:embed="rId2"/>
          <a:srcRect b="2920"/>
          <a:stretch/>
        </p:blipFill>
        <p:spPr>
          <a:xfrm>
            <a:off x="7365614" y="6408183"/>
            <a:ext cx="2306620" cy="315058"/>
          </a:xfrm>
          <a:prstGeom prst="rect">
            <a:avLst/>
          </a:prstGeom>
        </p:spPr>
      </p:pic>
    </p:spTree>
    <p:extLst>
      <p:ext uri="{BB962C8B-B14F-4D97-AF65-F5344CB8AC3E}">
        <p14:creationId xmlns:p14="http://schemas.microsoft.com/office/powerpoint/2010/main" val="30648520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F2EA30-7E79-994C-8F64-21E30343965A}"/>
              </a:ext>
            </a:extLst>
          </p:cNvPr>
          <p:cNvPicPr>
            <a:picLocks noChangeAspect="1"/>
          </p:cNvPicPr>
          <p:nvPr/>
        </p:nvPicPr>
        <p:blipFill rotWithShape="1">
          <a:blip r:embed="rId2"/>
          <a:srcRect b="2920"/>
          <a:stretch/>
        </p:blipFill>
        <p:spPr>
          <a:xfrm>
            <a:off x="7365614" y="6408183"/>
            <a:ext cx="2306620" cy="315058"/>
          </a:xfrm>
          <a:prstGeom prst="rect">
            <a:avLst/>
          </a:prstGeom>
        </p:spPr>
      </p:pic>
      <p:sp>
        <p:nvSpPr>
          <p:cNvPr id="5" name="Oval 4">
            <a:extLst>
              <a:ext uri="{FF2B5EF4-FFF2-40B4-BE49-F238E27FC236}">
                <a16:creationId xmlns:a16="http://schemas.microsoft.com/office/drawing/2014/main" id="{3FE60B92-B8B2-314B-BCD9-5CAB68D8F0C5}"/>
              </a:ext>
            </a:extLst>
          </p:cNvPr>
          <p:cNvSpPr/>
          <p:nvPr/>
        </p:nvSpPr>
        <p:spPr>
          <a:xfrm>
            <a:off x="233766" y="323558"/>
            <a:ext cx="9438468" cy="6260122"/>
          </a:xfrm>
          <a:prstGeom prst="ellipse">
            <a:avLst/>
          </a:prstGeom>
          <a:solidFill>
            <a:schemeClr val="accent4">
              <a:lumMod val="20000"/>
              <a:lumOff val="80000"/>
              <a:alpha val="41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56B3EC27-5333-0F43-80FA-B46AF5B68BD3}"/>
              </a:ext>
            </a:extLst>
          </p:cNvPr>
          <p:cNvSpPr/>
          <p:nvPr/>
        </p:nvSpPr>
        <p:spPr>
          <a:xfrm>
            <a:off x="1239127" y="1083213"/>
            <a:ext cx="7427741" cy="4740812"/>
          </a:xfrm>
          <a:prstGeom prst="ellipse">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181F9EBD-BFC3-BC4B-8EDD-D847813C2DDC}"/>
              </a:ext>
            </a:extLst>
          </p:cNvPr>
          <p:cNvSpPr/>
          <p:nvPr/>
        </p:nvSpPr>
        <p:spPr>
          <a:xfrm>
            <a:off x="2863944" y="2106636"/>
            <a:ext cx="4178105" cy="2644727"/>
          </a:xfrm>
          <a:prstGeom prst="ellipse">
            <a:avLst/>
          </a:prstGeom>
          <a:solidFill>
            <a:srgbClr val="EFFFE5">
              <a:alpha val="88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146322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F2EA30-7E79-994C-8F64-21E30343965A}"/>
              </a:ext>
            </a:extLst>
          </p:cNvPr>
          <p:cNvPicPr>
            <a:picLocks noChangeAspect="1"/>
          </p:cNvPicPr>
          <p:nvPr/>
        </p:nvPicPr>
        <p:blipFill rotWithShape="1">
          <a:blip r:embed="rId2"/>
          <a:srcRect b="2920"/>
          <a:stretch/>
        </p:blipFill>
        <p:spPr>
          <a:xfrm>
            <a:off x="7365614" y="6408183"/>
            <a:ext cx="2306620" cy="315058"/>
          </a:xfrm>
          <a:prstGeom prst="rect">
            <a:avLst/>
          </a:prstGeom>
        </p:spPr>
      </p:pic>
      <p:sp>
        <p:nvSpPr>
          <p:cNvPr id="5" name="Oval 4">
            <a:extLst>
              <a:ext uri="{FF2B5EF4-FFF2-40B4-BE49-F238E27FC236}">
                <a16:creationId xmlns:a16="http://schemas.microsoft.com/office/drawing/2014/main" id="{3FE60B92-B8B2-314B-BCD9-5CAB68D8F0C5}"/>
              </a:ext>
            </a:extLst>
          </p:cNvPr>
          <p:cNvSpPr/>
          <p:nvPr/>
        </p:nvSpPr>
        <p:spPr>
          <a:xfrm>
            <a:off x="233766" y="323558"/>
            <a:ext cx="9438468" cy="6260122"/>
          </a:xfrm>
          <a:prstGeom prst="ellipse">
            <a:avLst/>
          </a:prstGeom>
          <a:solidFill>
            <a:schemeClr val="accent4">
              <a:lumMod val="20000"/>
              <a:lumOff val="80000"/>
              <a:alpha val="41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56B3EC27-5333-0F43-80FA-B46AF5B68BD3}"/>
              </a:ext>
            </a:extLst>
          </p:cNvPr>
          <p:cNvSpPr/>
          <p:nvPr/>
        </p:nvSpPr>
        <p:spPr>
          <a:xfrm>
            <a:off x="1239127" y="1083213"/>
            <a:ext cx="7427741" cy="4740812"/>
          </a:xfrm>
          <a:prstGeom prst="ellipse">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181F9EBD-BFC3-BC4B-8EDD-D847813C2DDC}"/>
              </a:ext>
            </a:extLst>
          </p:cNvPr>
          <p:cNvSpPr/>
          <p:nvPr/>
        </p:nvSpPr>
        <p:spPr>
          <a:xfrm>
            <a:off x="2863944" y="2106636"/>
            <a:ext cx="4178105" cy="2644727"/>
          </a:xfrm>
          <a:prstGeom prst="ellipse">
            <a:avLst/>
          </a:prstGeom>
          <a:solidFill>
            <a:srgbClr val="EFFFE5">
              <a:alpha val="88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DCFE5667-AD6C-EF42-BBAE-2A04FDE470C8}"/>
              </a:ext>
            </a:extLst>
          </p:cNvPr>
          <p:cNvSpPr/>
          <p:nvPr/>
        </p:nvSpPr>
        <p:spPr>
          <a:xfrm>
            <a:off x="3996393" y="2997003"/>
            <a:ext cx="1913205" cy="863992"/>
          </a:xfrm>
          <a:prstGeom prst="ellipse">
            <a:avLst/>
          </a:prstGeom>
          <a:solidFill>
            <a:srgbClr val="FF988C">
              <a:alpha val="62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98902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F2EA30-7E79-994C-8F64-21E30343965A}"/>
              </a:ext>
            </a:extLst>
          </p:cNvPr>
          <p:cNvPicPr>
            <a:picLocks noChangeAspect="1"/>
          </p:cNvPicPr>
          <p:nvPr/>
        </p:nvPicPr>
        <p:blipFill rotWithShape="1">
          <a:blip r:embed="rId2"/>
          <a:srcRect b="2920"/>
          <a:stretch/>
        </p:blipFill>
        <p:spPr>
          <a:xfrm>
            <a:off x="7365614" y="6408183"/>
            <a:ext cx="2306620" cy="315058"/>
          </a:xfrm>
          <a:prstGeom prst="rect">
            <a:avLst/>
          </a:prstGeom>
        </p:spPr>
      </p:pic>
      <p:sp>
        <p:nvSpPr>
          <p:cNvPr id="5" name="Oval 4">
            <a:extLst>
              <a:ext uri="{FF2B5EF4-FFF2-40B4-BE49-F238E27FC236}">
                <a16:creationId xmlns:a16="http://schemas.microsoft.com/office/drawing/2014/main" id="{3FE60B92-B8B2-314B-BCD9-5CAB68D8F0C5}"/>
              </a:ext>
            </a:extLst>
          </p:cNvPr>
          <p:cNvSpPr/>
          <p:nvPr/>
        </p:nvSpPr>
        <p:spPr>
          <a:xfrm>
            <a:off x="233766" y="323558"/>
            <a:ext cx="9438468" cy="626012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56B3EC27-5333-0F43-80FA-B46AF5B68BD3}"/>
              </a:ext>
            </a:extLst>
          </p:cNvPr>
          <p:cNvSpPr/>
          <p:nvPr/>
        </p:nvSpPr>
        <p:spPr>
          <a:xfrm>
            <a:off x="1239127" y="1083213"/>
            <a:ext cx="7427741" cy="474081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181F9EBD-BFC3-BC4B-8EDD-D847813C2DDC}"/>
              </a:ext>
            </a:extLst>
          </p:cNvPr>
          <p:cNvSpPr/>
          <p:nvPr/>
        </p:nvSpPr>
        <p:spPr>
          <a:xfrm>
            <a:off x="2863944" y="2106636"/>
            <a:ext cx="4178105" cy="264472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43396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F2EA30-7E79-994C-8F64-21E30343965A}"/>
              </a:ext>
            </a:extLst>
          </p:cNvPr>
          <p:cNvPicPr>
            <a:picLocks noChangeAspect="1"/>
          </p:cNvPicPr>
          <p:nvPr/>
        </p:nvPicPr>
        <p:blipFill rotWithShape="1">
          <a:blip r:embed="rId2"/>
          <a:srcRect b="2920"/>
          <a:stretch/>
        </p:blipFill>
        <p:spPr>
          <a:xfrm>
            <a:off x="7365614" y="6408183"/>
            <a:ext cx="2306620" cy="315058"/>
          </a:xfrm>
          <a:prstGeom prst="rect">
            <a:avLst/>
          </a:prstGeom>
        </p:spPr>
      </p:pic>
      <p:sp>
        <p:nvSpPr>
          <p:cNvPr id="5" name="Oval 4">
            <a:extLst>
              <a:ext uri="{FF2B5EF4-FFF2-40B4-BE49-F238E27FC236}">
                <a16:creationId xmlns:a16="http://schemas.microsoft.com/office/drawing/2014/main" id="{3FE60B92-B8B2-314B-BCD9-5CAB68D8F0C5}"/>
              </a:ext>
            </a:extLst>
          </p:cNvPr>
          <p:cNvSpPr/>
          <p:nvPr/>
        </p:nvSpPr>
        <p:spPr>
          <a:xfrm>
            <a:off x="233766" y="323558"/>
            <a:ext cx="9438468" cy="626012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56B3EC27-5333-0F43-80FA-B46AF5B68BD3}"/>
              </a:ext>
            </a:extLst>
          </p:cNvPr>
          <p:cNvSpPr/>
          <p:nvPr/>
        </p:nvSpPr>
        <p:spPr>
          <a:xfrm>
            <a:off x="1239127" y="1083213"/>
            <a:ext cx="7427741" cy="474081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181F9EBD-BFC3-BC4B-8EDD-D847813C2DDC}"/>
              </a:ext>
            </a:extLst>
          </p:cNvPr>
          <p:cNvSpPr/>
          <p:nvPr/>
        </p:nvSpPr>
        <p:spPr>
          <a:xfrm>
            <a:off x="2863944" y="2106636"/>
            <a:ext cx="4178105" cy="264472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BA314C33-7B84-EC48-BE40-871197584BC5}"/>
              </a:ext>
            </a:extLst>
          </p:cNvPr>
          <p:cNvSpPr/>
          <p:nvPr/>
        </p:nvSpPr>
        <p:spPr>
          <a:xfrm>
            <a:off x="3996393" y="2997003"/>
            <a:ext cx="1913205" cy="86399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14311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2370423010"/>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1600" dirty="0">
                          <a:solidFill>
                            <a:srgbClr val="FF0000"/>
                          </a:solidFill>
                          <a:latin typeface="Hiragino Kaku Gothic Std W8" panose="020B0800000000000000" pitchFamily="34" charset="-128"/>
                          <a:ea typeface="Hiragino Kaku Gothic Std W8" panose="020B0800000000000000" pitchFamily="34" charset="-128"/>
                        </a:rPr>
                        <a:t>The Day</a:t>
                      </a:r>
                      <a:r>
                        <a:rPr lang="en-US" sz="1600" baseline="0" dirty="0">
                          <a:solidFill>
                            <a:srgbClr val="FF0000"/>
                          </a:solidFill>
                          <a:latin typeface="Hiragino Kaku Gothic Std W8" panose="020B0800000000000000" pitchFamily="34" charset="-128"/>
                          <a:ea typeface="Hiragino Kaku Gothic Std W8" panose="020B0800000000000000" pitchFamily="34" charset="-128"/>
                        </a:rPr>
                        <a:t> The Crayons Came Home</a:t>
                      </a:r>
                      <a:endParaRPr lang="en-US" sz="1600" dirty="0">
                        <a:solidFill>
                          <a:srgbClr val="FF0000"/>
                        </a:solidFill>
                        <a:latin typeface="Hiragino Kaku Gothic Std W8" panose="020B0800000000000000" pitchFamily="34" charset="-128"/>
                        <a:ea typeface="Hiragino Kaku Gothic Std W8" panose="020B0800000000000000" pitchFamily="34" charset="-128"/>
                      </a:endParaRPr>
                    </a:p>
                    <a:p>
                      <a:pPr algn="ctr"/>
                      <a:r>
                        <a:rPr lang="en-US" sz="1200" dirty="0">
                          <a:solidFill>
                            <a:schemeClr val="tx1"/>
                          </a:solidFill>
                          <a:latin typeface="Hiragino Kaku Gothic Std W8" panose="020B0800000000000000" pitchFamily="34" charset="-128"/>
                          <a:ea typeface="Hiragino Kaku Gothic Std W8" panose="020B0800000000000000" pitchFamily="34" charset="-128"/>
                        </a:rPr>
                        <a:t>Maroon and Pea</a:t>
                      </a:r>
                      <a:r>
                        <a:rPr lang="en-US" sz="1200" baseline="0" dirty="0">
                          <a:solidFill>
                            <a:schemeClr val="tx1"/>
                          </a:solidFill>
                          <a:latin typeface="Hiragino Kaku Gothic Std W8" panose="020B0800000000000000" pitchFamily="34" charset="-128"/>
                          <a:ea typeface="Hiragino Kaku Gothic Std W8" panose="020B0800000000000000" pitchFamily="34" charset="-128"/>
                        </a:rPr>
                        <a:t> Green</a:t>
                      </a:r>
                      <a:endParaRPr lang="en-US" sz="1200" dirty="0">
                        <a:solidFill>
                          <a:schemeClr val="tx1"/>
                        </a:solidFill>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The</a:t>
                      </a:r>
                      <a:r>
                        <a:rPr lang="en-US" sz="1050" baseline="0" dirty="0">
                          <a:solidFill>
                            <a:schemeClr val="tx1"/>
                          </a:solidFill>
                          <a:latin typeface="Hiragino Kaku Gothic Std W8" panose="020B0800000000000000" pitchFamily="34" charset="-128"/>
                          <a:ea typeface="Hiragino Kaku Gothic Std W8" panose="020B0800000000000000" pitchFamily="34" charset="-128"/>
                        </a:rPr>
                        <a:t> Day The Crayons Came Home</a:t>
                      </a:r>
                      <a:endParaRPr lang="en-US" sz="1050" dirty="0">
                        <a:solidFill>
                          <a:schemeClr val="tx1"/>
                        </a:solidFill>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Drew </a:t>
                      </a:r>
                      <a:r>
                        <a:rPr lang="en-US" sz="1050" dirty="0" err="1">
                          <a:latin typeface="Hiragino Kaku Gothic Std W8" panose="020B0800000000000000" pitchFamily="34" charset="-128"/>
                          <a:ea typeface="Hiragino Kaku Gothic Std W8" panose="020B0800000000000000" pitchFamily="34" charset="-128"/>
                        </a:rPr>
                        <a:t>Daywalt</a:t>
                      </a:r>
                      <a:endParaRPr lang="en-US" sz="105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1 to</a:t>
                      </a:r>
                      <a:r>
                        <a:rPr lang="en-US" sz="1050" baseline="0" dirty="0">
                          <a:latin typeface="Hiragino Kaku Gothic Std W8" panose="020B0800000000000000" pitchFamily="34" charset="-128"/>
                          <a:ea typeface="Hiragino Kaku Gothic Std W8" panose="020B0800000000000000" pitchFamily="34" charset="-128"/>
                        </a:rPr>
                        <a:t> 6</a:t>
                      </a:r>
                      <a:endParaRPr lang="en-US" sz="105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once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Happens or occurs one time.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in half</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 become broke in two pieces.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nursed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 care for or bring back to full</a:t>
                      </a:r>
                      <a:r>
                        <a:rPr lang="en-US" sz="1400" baseline="0" dirty="0">
                          <a:latin typeface="Gill Sans MT" panose="020B0502020104020203" pitchFamily="34" charset="77"/>
                          <a:ea typeface="Hiragino Kaku Gothic Std W8" panose="020B0800000000000000" pitchFamily="34" charset="-128"/>
                        </a:rPr>
                        <a:t> health</a:t>
                      </a:r>
                      <a:r>
                        <a:rPr lang="en-US" sz="1400" dirty="0">
                          <a:latin typeface="Gill Sans MT" panose="020B0502020104020203" pitchFamily="34" charset="77"/>
                          <a:ea typeface="Hiragino Kaku Gothic Std W8" panose="020B0800000000000000" pitchFamily="34"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changing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a:t>
                      </a:r>
                      <a:r>
                        <a:rPr lang="en-US" sz="1400" baseline="0" dirty="0">
                          <a:latin typeface="Gill Sans MT" panose="020B0502020104020203" pitchFamily="34" charset="77"/>
                          <a:ea typeface="Hiragino Kaku Gothic Std W8" panose="020B0800000000000000" pitchFamily="34" charset="-128"/>
                        </a:rPr>
                        <a:t> not be the same.</a:t>
                      </a: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sincerely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 mean it and</a:t>
                      </a:r>
                      <a:r>
                        <a:rPr lang="en-US" sz="1400" baseline="0" dirty="0">
                          <a:latin typeface="Gill Sans MT" panose="020B0502020104020203" pitchFamily="34" charset="77"/>
                          <a:ea typeface="Hiragino Kaku Gothic Std W8" panose="020B0800000000000000" pitchFamily="34" charset="-128"/>
                        </a:rPr>
                        <a:t> not pretend</a:t>
                      </a:r>
                      <a:r>
                        <a:rPr lang="en-US" sz="1400" dirty="0">
                          <a:latin typeface="Gill Sans MT" panose="020B0502020104020203" pitchFamily="34" charset="77"/>
                          <a:ea typeface="Hiragino Kaku Gothic Std W8" panose="020B0800000000000000" pitchFamily="34"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magnificent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Extremely good</a:t>
                      </a:r>
                      <a:r>
                        <a:rPr lang="en-US" sz="1400" baseline="0" dirty="0">
                          <a:latin typeface="Gill Sans MT" panose="020B0502020104020203" pitchFamily="34" charset="77"/>
                          <a:ea typeface="Hiragino Kaku Gothic Std W8" panose="020B0800000000000000" pitchFamily="34" charset="-128"/>
                        </a:rPr>
                        <a:t> or impressive. </a:t>
                      </a: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formerly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In</a:t>
                      </a:r>
                      <a:r>
                        <a:rPr lang="en-US" sz="1400" baseline="0" dirty="0">
                          <a:latin typeface="Gill Sans MT" panose="020B0502020104020203" pitchFamily="34" charset="77"/>
                          <a:ea typeface="Hiragino Kaku Gothic Std W8" panose="020B0800000000000000" pitchFamily="34" charset="-128"/>
                        </a:rPr>
                        <a:t> the past.</a:t>
                      </a: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only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survived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aseline="0" dirty="0">
                          <a:solidFill>
                            <a:srgbClr val="FF0000"/>
                          </a:solidFill>
                          <a:latin typeface="Gill Sans MT" panose="020B0502020104020203" pitchFamily="34" charset="77"/>
                          <a:ea typeface="Hiragino Kaku Gothic Std W8" panose="020B0800000000000000" pitchFamily="34" charset="-128"/>
                        </a:rPr>
                        <a:t>anyway– </a:t>
                      </a:r>
                      <a:r>
                        <a:rPr lang="en-US" sz="1400" baseline="0" dirty="0">
                          <a:solidFill>
                            <a:schemeClr val="tx1"/>
                          </a:solidFill>
                          <a:latin typeface="Gill Sans MT" panose="020B0502020104020203" pitchFamily="34" charset="77"/>
                          <a:ea typeface="Hiragino Kaku Gothic Std W8" panose="020B0800000000000000" pitchFamily="34" charset="-128"/>
                        </a:rPr>
                        <a:t>To support something already said.</a:t>
                      </a:r>
                      <a:endParaRPr lang="en-US" sz="1400" dirty="0">
                        <a:solidFill>
                          <a:srgbClr val="FF0000"/>
                        </a:solidFill>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lost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sincerely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broke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24643212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2754878770"/>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1400" dirty="0">
                          <a:solidFill>
                            <a:srgbClr val="FF0000"/>
                          </a:solidFill>
                          <a:latin typeface="Hiragino Kaku Gothic Std W8" panose="020B0800000000000000" pitchFamily="34" charset="-128"/>
                          <a:ea typeface="Hiragino Kaku Gothic Std W8" panose="020B0800000000000000" pitchFamily="34" charset="-128"/>
                        </a:rPr>
                        <a:t>The Day</a:t>
                      </a:r>
                      <a:r>
                        <a:rPr lang="en-US" sz="1400" baseline="0" dirty="0">
                          <a:solidFill>
                            <a:srgbClr val="FF0000"/>
                          </a:solidFill>
                          <a:latin typeface="Hiragino Kaku Gothic Std W8" panose="020B0800000000000000" pitchFamily="34" charset="-128"/>
                          <a:ea typeface="Hiragino Kaku Gothic Std W8" panose="020B0800000000000000" pitchFamily="34" charset="-128"/>
                        </a:rPr>
                        <a:t> The Crayons Came Home</a:t>
                      </a:r>
                      <a:endParaRPr lang="en-US" sz="1400" dirty="0">
                        <a:solidFill>
                          <a:srgbClr val="FF0000"/>
                        </a:solidFill>
                        <a:latin typeface="Hiragino Kaku Gothic Std W8" panose="020B0800000000000000" pitchFamily="34" charset="-128"/>
                        <a:ea typeface="Hiragino Kaku Gothic Std W8" panose="020B0800000000000000" pitchFamily="34" charset="-128"/>
                      </a:endParaRPr>
                    </a:p>
                    <a:p>
                      <a:pPr algn="ctr"/>
                      <a:r>
                        <a:rPr lang="en-US" sz="1050" dirty="0">
                          <a:solidFill>
                            <a:schemeClr val="tx1"/>
                          </a:solidFill>
                          <a:latin typeface="Hiragino Kaku Gothic Std W8" panose="020B0800000000000000" pitchFamily="34" charset="-128"/>
                          <a:ea typeface="Hiragino Kaku Gothic Std W8" panose="020B0800000000000000" pitchFamily="34" charset="-128"/>
                        </a:rPr>
                        <a:t>Neon Red and Yellow/Orange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Day The</a:t>
                      </a:r>
                      <a:r>
                        <a:rPr lang="en-US" sz="1050" baseline="0" dirty="0">
                          <a:latin typeface="Hiragino Kaku Gothic Std W8" panose="020B0800000000000000" pitchFamily="34" charset="-128"/>
                          <a:ea typeface="Hiragino Kaku Gothic Std W8" panose="020B0800000000000000" pitchFamily="34" charset="-128"/>
                        </a:rPr>
                        <a:t> Crayons Came Hone</a:t>
                      </a:r>
                      <a:endParaRPr lang="en-US" sz="105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Drew</a:t>
                      </a:r>
                      <a:r>
                        <a:rPr lang="en-US" sz="1050" baseline="0" dirty="0">
                          <a:latin typeface="Hiragino Kaku Gothic Std W8" panose="020B0800000000000000" pitchFamily="34" charset="-128"/>
                          <a:ea typeface="Hiragino Kaku Gothic Std W8" panose="020B0800000000000000" pitchFamily="34" charset="-128"/>
                        </a:rPr>
                        <a:t> </a:t>
                      </a:r>
                      <a:r>
                        <a:rPr lang="en-US" sz="1050" baseline="0" dirty="0" err="1">
                          <a:latin typeface="Hiragino Kaku Gothic Std W8" panose="020B0800000000000000" pitchFamily="34" charset="-128"/>
                          <a:ea typeface="Hiragino Kaku Gothic Std W8" panose="020B0800000000000000" pitchFamily="34" charset="-128"/>
                        </a:rPr>
                        <a:t>Daywalt</a:t>
                      </a:r>
                      <a:endParaRPr lang="en-US" sz="105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7 to</a:t>
                      </a:r>
                      <a:r>
                        <a:rPr lang="en-US" sz="1050" baseline="0" dirty="0">
                          <a:latin typeface="Hiragino Kaku Gothic Std W8" panose="020B0800000000000000" pitchFamily="34" charset="-128"/>
                          <a:ea typeface="Hiragino Kaku Gothic Std W8" panose="020B0800000000000000" pitchFamily="34" charset="-128"/>
                        </a:rPr>
                        <a:t> 10</a:t>
                      </a:r>
                      <a:endParaRPr lang="en-US" sz="105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remember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 be able to think about an event in the past.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sunburn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GB" sz="1400" dirty="0">
                          <a:latin typeface="Gill Sans MT" panose="020B0502020104020203" pitchFamily="34" charset="77"/>
                          <a:ea typeface="Hiragino Kaku Gothic Std W8" panose="020B0800000000000000" pitchFamily="34" charset="-128"/>
                        </a:rPr>
                        <a:t>Their skin is bright pink and sore because they have spent too much time in hot sunshine.</a:t>
                      </a: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dropping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 fall to the ground.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clearly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It is obvious.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argue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 speak angrily.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neither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a:t>
                      </a:r>
                      <a:r>
                        <a:rPr lang="en-US" sz="1400" baseline="0" dirty="0">
                          <a:latin typeface="Gill Sans MT" panose="020B0502020104020203" pitchFamily="34" charset="77"/>
                          <a:ea typeface="Hiragino Kaku Gothic Std W8" panose="020B0800000000000000" pitchFamily="34" charset="-128"/>
                        </a:rPr>
                        <a:t> negative reference to two objects.</a:t>
                      </a: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melted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When a solid becomes a liquid.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home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melted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sunburn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aseline="0" dirty="0">
                          <a:solidFill>
                            <a:srgbClr val="FF0000"/>
                          </a:solidFill>
                          <a:latin typeface="Gill Sans MT" panose="020B0502020104020203" pitchFamily="34" charset="77"/>
                          <a:ea typeface="Hiragino Kaku Gothic Std W8" panose="020B0800000000000000" pitchFamily="34" charset="-128"/>
                        </a:rPr>
                        <a:t>together– </a:t>
                      </a:r>
                      <a:r>
                        <a:rPr lang="en-US" sz="1400" baseline="0" dirty="0">
                          <a:solidFill>
                            <a:schemeClr val="tx1"/>
                          </a:solidFill>
                          <a:latin typeface="Gill Sans MT" panose="020B0502020104020203" pitchFamily="34" charset="77"/>
                          <a:ea typeface="Hiragino Kaku Gothic Std W8" panose="020B0800000000000000" pitchFamily="34" charset="-128"/>
                        </a:rPr>
                        <a:t>To be with someone else or a group of people.</a:t>
                      </a:r>
                      <a:endParaRPr lang="en-US" sz="1400" dirty="0">
                        <a:solidFill>
                          <a:srgbClr val="FF0000"/>
                        </a:solidFill>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left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dropping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584839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1443389357"/>
              </p:ext>
            </p:extLst>
          </p:nvPr>
        </p:nvGraphicFramePr>
        <p:xfrm>
          <a:off x="127000" y="160866"/>
          <a:ext cx="9639301" cy="6606450"/>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1600" dirty="0">
                          <a:solidFill>
                            <a:srgbClr val="FF0000"/>
                          </a:solidFill>
                          <a:latin typeface="Hiragino Kaku Gothic Std W8" panose="020B0800000000000000" pitchFamily="34" charset="-128"/>
                          <a:ea typeface="Hiragino Kaku Gothic Std W8" panose="020B0800000000000000" pitchFamily="34" charset="-128"/>
                        </a:rPr>
                        <a:t>The Day  The Crayons Came Home</a:t>
                      </a:r>
                    </a:p>
                    <a:p>
                      <a:pPr algn="ctr"/>
                      <a:r>
                        <a:rPr lang="en-US" sz="1100" dirty="0">
                          <a:solidFill>
                            <a:schemeClr val="tx1"/>
                          </a:solidFill>
                          <a:latin typeface="Hiragino Kaku Gothic Std W8" panose="020B0800000000000000" pitchFamily="34" charset="-128"/>
                          <a:ea typeface="Hiragino Kaku Gothic Std W8" panose="020B0800000000000000" pitchFamily="34" charset="-128"/>
                        </a:rPr>
                        <a:t>Tan</a:t>
                      </a:r>
                      <a:r>
                        <a:rPr lang="en-US" sz="1100" baseline="0" dirty="0">
                          <a:solidFill>
                            <a:schemeClr val="tx1"/>
                          </a:solidFill>
                          <a:latin typeface="Hiragino Kaku Gothic Std W8" panose="020B0800000000000000" pitchFamily="34" charset="-128"/>
                          <a:ea typeface="Hiragino Kaku Gothic Std W8" panose="020B0800000000000000" pitchFamily="34" charset="-128"/>
                        </a:rPr>
                        <a:t> and Glow in the dark</a:t>
                      </a:r>
                      <a:endParaRPr lang="en-US" sz="1100" dirty="0">
                        <a:solidFill>
                          <a:schemeClr val="tx1"/>
                        </a:solidFill>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a:t>
                      </a:r>
                      <a:r>
                        <a:rPr lang="en-US" sz="1050" baseline="0" dirty="0">
                          <a:latin typeface="Hiragino Kaku Gothic Std W8" panose="020B0800000000000000" pitchFamily="34" charset="-128"/>
                          <a:ea typeface="Hiragino Kaku Gothic Std W8" panose="020B0800000000000000" pitchFamily="34" charset="-128"/>
                        </a:rPr>
                        <a:t> Day the Crayons Come Home</a:t>
                      </a:r>
                      <a:endParaRPr lang="en-US" sz="105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Drew</a:t>
                      </a:r>
                      <a:r>
                        <a:rPr lang="en-US" sz="1050" baseline="0" dirty="0">
                          <a:latin typeface="Hiragino Kaku Gothic Std W8" panose="020B0800000000000000" pitchFamily="34" charset="-128"/>
                          <a:ea typeface="Hiragino Kaku Gothic Std W8" panose="020B0800000000000000" pitchFamily="34" charset="-128"/>
                        </a:rPr>
                        <a:t> </a:t>
                      </a:r>
                      <a:r>
                        <a:rPr lang="en-US" sz="1050" baseline="0" dirty="0" err="1">
                          <a:latin typeface="Hiragino Kaku Gothic Std W8" panose="020B0800000000000000" pitchFamily="34" charset="-128"/>
                          <a:ea typeface="Hiragino Kaku Gothic Std W8" panose="020B0800000000000000" pitchFamily="34" charset="-128"/>
                        </a:rPr>
                        <a:t>Daywalt</a:t>
                      </a:r>
                      <a:endParaRPr lang="en-US" sz="105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10</a:t>
                      </a:r>
                      <a:r>
                        <a:rPr lang="en-US" sz="1050" baseline="0" dirty="0">
                          <a:latin typeface="Hiragino Kaku Gothic Std W8" panose="020B0800000000000000" pitchFamily="34" charset="-128"/>
                          <a:ea typeface="Hiragino Kaku Gothic Std W8" panose="020B0800000000000000" pitchFamily="34" charset="-128"/>
                        </a:rPr>
                        <a:t> to 15</a:t>
                      </a:r>
                      <a:endParaRPr lang="en-US" sz="105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recognise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a:t>
                      </a:r>
                      <a:r>
                        <a:rPr lang="en-US" sz="1400" baseline="0" dirty="0">
                          <a:latin typeface="Gill Sans MT" panose="020B0502020104020203" pitchFamily="34" charset="77"/>
                          <a:ea typeface="Hiragino Kaku Gothic Std W8" panose="020B0800000000000000" pitchFamily="34" charset="-128"/>
                        </a:rPr>
                        <a:t> know someone</a:t>
                      </a:r>
                      <a:r>
                        <a:rPr lang="en-US" sz="1400" dirty="0">
                          <a:latin typeface="Gill Sans MT" panose="020B0502020104020203" pitchFamily="34" charset="77"/>
                          <a:ea typeface="Hiragino Kaku Gothic Std W8" panose="020B0800000000000000" pitchFamily="34"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horrors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Terrible</a:t>
                      </a:r>
                      <a:r>
                        <a:rPr lang="en-US" sz="1400" baseline="0" dirty="0">
                          <a:latin typeface="Gill Sans MT" panose="020B0502020104020203" pitchFamily="34" charset="77"/>
                          <a:ea typeface="Hiragino Kaku Gothic Std W8" panose="020B0800000000000000" pitchFamily="34" charset="-128"/>
                        </a:rPr>
                        <a:t> sights and occasions</a:t>
                      </a: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puked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 be</a:t>
                      </a:r>
                      <a:r>
                        <a:rPr lang="en-US" sz="1400" baseline="0" dirty="0">
                          <a:latin typeface="Gill Sans MT" panose="020B0502020104020203" pitchFamily="34" charset="77"/>
                          <a:ea typeface="Hiragino Kaku Gothic Std W8" panose="020B0800000000000000" pitchFamily="34" charset="-128"/>
                        </a:rPr>
                        <a:t> sick or ill</a:t>
                      </a:r>
                      <a:r>
                        <a:rPr lang="en-US" sz="1400" dirty="0">
                          <a:latin typeface="Gill Sans MT" panose="020B0502020104020203" pitchFamily="34" charset="77"/>
                          <a:ea typeface="Hiragino Kaku Gothic Std W8" panose="020B0800000000000000" pitchFamily="34"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indigestible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Cannot be eaten.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Halloween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GB" sz="1400" dirty="0">
                          <a:latin typeface="Gill Sans MT" panose="020B0502020104020203" pitchFamily="34" charset="77"/>
                          <a:ea typeface="Hiragino Kaku Gothic Std W8" panose="020B0800000000000000" pitchFamily="34" charset="-128"/>
                        </a:rPr>
                        <a:t>Halloween is the night of the 31st of October and is traditionally said to be the time when ghosts and witches can be seen.</a:t>
                      </a: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basement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room below ground usually.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screaming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 cry</a:t>
                      </a:r>
                      <a:r>
                        <a:rPr lang="en-US" sz="1400" baseline="0" dirty="0">
                          <a:latin typeface="Gill Sans MT" panose="020B0502020104020203" pitchFamily="34" charset="77"/>
                          <a:ea typeface="Hiragino Kaku Gothic Std W8" panose="020B0800000000000000" pitchFamily="34" charset="-128"/>
                        </a:rPr>
                        <a:t> in a high-pitched voice</a:t>
                      </a:r>
                      <a:r>
                        <a:rPr lang="en-US" sz="1400" dirty="0">
                          <a:latin typeface="Gill Sans MT" panose="020B0502020104020203" pitchFamily="34" charset="77"/>
                          <a:ea typeface="Hiragino Kaku Gothic Std W8" panose="020B0800000000000000" pitchFamily="34"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sure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living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indigestible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aseline="0" dirty="0">
                          <a:solidFill>
                            <a:srgbClr val="FF0000"/>
                          </a:solidFill>
                          <a:latin typeface="Gill Sans MT" panose="020B0502020104020203" pitchFamily="34" charset="77"/>
                          <a:ea typeface="Hiragino Kaku Gothic Std W8" panose="020B0800000000000000" pitchFamily="34" charset="-128"/>
                        </a:rPr>
                        <a:t>horrified– </a:t>
                      </a:r>
                      <a:r>
                        <a:rPr lang="en-US" sz="1400" baseline="0" dirty="0">
                          <a:solidFill>
                            <a:schemeClr val="tx1"/>
                          </a:solidFill>
                          <a:latin typeface="Gill Sans MT" panose="020B0502020104020203" pitchFamily="34" charset="77"/>
                          <a:ea typeface="Hiragino Kaku Gothic Std W8" panose="020B0800000000000000" pitchFamily="34" charset="-128"/>
                        </a:rPr>
                        <a:t>To be frightened.</a:t>
                      </a:r>
                      <a:endParaRPr lang="en-US" sz="1400" dirty="0">
                        <a:solidFill>
                          <a:srgbClr val="FF0000"/>
                        </a:solidFill>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know</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screaming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Halloween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more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terribly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38533553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3144586526"/>
              </p:ext>
            </p:extLst>
          </p:nvPr>
        </p:nvGraphicFramePr>
        <p:xfrm>
          <a:off x="127000" y="160866"/>
          <a:ext cx="9639301" cy="6622446"/>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1800" dirty="0">
                          <a:solidFill>
                            <a:srgbClr val="FF0000"/>
                          </a:solidFill>
                          <a:latin typeface="Hiragino Kaku Gothic Std W8" panose="020B0800000000000000" pitchFamily="34" charset="-128"/>
                          <a:ea typeface="Hiragino Kaku Gothic Std W8" panose="020B0800000000000000" pitchFamily="34" charset="-128"/>
                        </a:rPr>
                        <a:t>The Day the Crayons Came Home</a:t>
                      </a:r>
                    </a:p>
                    <a:p>
                      <a:pPr algn="ctr"/>
                      <a:r>
                        <a:rPr lang="en-US" sz="1200" dirty="0">
                          <a:solidFill>
                            <a:schemeClr val="tx1"/>
                          </a:solidFill>
                          <a:latin typeface="Hiragino Kaku Gothic Std W8" panose="020B0800000000000000" pitchFamily="34" charset="-128"/>
                          <a:ea typeface="Hiragino Kaku Gothic Std W8" panose="020B0800000000000000" pitchFamily="34" charset="-128"/>
                        </a:rPr>
                        <a:t>Neon</a:t>
                      </a:r>
                      <a:r>
                        <a:rPr lang="en-US" sz="1200" baseline="0" dirty="0">
                          <a:solidFill>
                            <a:schemeClr val="tx1"/>
                          </a:solidFill>
                          <a:latin typeface="Hiragino Kaku Gothic Std W8" panose="020B0800000000000000" pitchFamily="34" charset="-128"/>
                          <a:ea typeface="Hiragino Kaku Gothic Std W8" panose="020B0800000000000000" pitchFamily="34" charset="-128"/>
                        </a:rPr>
                        <a:t> Pink and Gold </a:t>
                      </a:r>
                      <a:endParaRPr lang="en-US" sz="1200" dirty="0">
                        <a:solidFill>
                          <a:schemeClr val="tx1"/>
                        </a:solidFill>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Day the Crayons Came Home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Drew </a:t>
                      </a:r>
                      <a:r>
                        <a:rPr lang="en-US" sz="1050" dirty="0" err="1">
                          <a:latin typeface="Hiragino Kaku Gothic Std W8" panose="020B0800000000000000" pitchFamily="34" charset="-128"/>
                          <a:ea typeface="Hiragino Kaku Gothic Std W8" panose="020B0800000000000000" pitchFamily="34" charset="-128"/>
                        </a:rPr>
                        <a:t>Daywalt</a:t>
                      </a:r>
                      <a:endParaRPr lang="en-US" sz="105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16</a:t>
                      </a:r>
                      <a:r>
                        <a:rPr lang="en-US" sz="1050" baseline="0" dirty="0">
                          <a:latin typeface="Hiragino Kaku Gothic Std W8" panose="020B0800000000000000" pitchFamily="34" charset="-128"/>
                          <a:ea typeface="Hiragino Kaku Gothic Std W8" panose="020B0800000000000000" pitchFamily="34" charset="-128"/>
                        </a:rPr>
                        <a:t> to 19</a:t>
                      </a:r>
                      <a:endParaRPr lang="en-US" sz="105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almost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Not complete.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camel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GB" sz="1400" dirty="0">
                          <a:latin typeface="Gill Sans MT" panose="020B0502020104020203" pitchFamily="34" charset="77"/>
                          <a:ea typeface="Hiragino Kaku Gothic Std W8" panose="020B0800000000000000" pitchFamily="34" charset="-128"/>
                        </a:rPr>
                        <a:t>A large animal that lives in deserts and is used for carrying goods and people. They</a:t>
                      </a:r>
                      <a:r>
                        <a:rPr lang="en-GB" sz="1400" baseline="0" dirty="0">
                          <a:latin typeface="Gill Sans MT" panose="020B0502020104020203" pitchFamily="34" charset="77"/>
                          <a:ea typeface="Hiragino Kaku Gothic Std W8" panose="020B0800000000000000" pitchFamily="34" charset="-128"/>
                        </a:rPr>
                        <a:t> have</a:t>
                      </a:r>
                      <a:r>
                        <a:rPr lang="en-GB" sz="1400" dirty="0">
                          <a:latin typeface="Gill Sans MT" panose="020B0502020104020203" pitchFamily="34" charset="77"/>
                          <a:ea typeface="Hiragino Kaku Gothic Std W8" panose="020B0800000000000000" pitchFamily="34" charset="-128"/>
                        </a:rPr>
                        <a:t> one or two lumps on their backs called humps.</a:t>
                      </a: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pyramids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GB" sz="1400" dirty="0">
                          <a:latin typeface="Gill Sans MT" panose="020B0502020104020203" pitchFamily="34" charset="77"/>
                          <a:ea typeface="Hiragino Kaku Gothic Std W8" panose="020B0800000000000000" pitchFamily="34" charset="-128"/>
                        </a:rPr>
                        <a:t>Pyramids are ancient stone buildings with four triangular sloping sides. The most famous pyramids are those built in ancient Egypt to contain the bodies of their kings and queens.</a:t>
                      </a: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pirate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GB" sz="1400" dirty="0">
                          <a:latin typeface="Gill Sans MT" panose="020B0502020104020203" pitchFamily="34" charset="77"/>
                          <a:ea typeface="Hiragino Kaku Gothic Std W8" panose="020B0800000000000000" pitchFamily="34" charset="-128"/>
                        </a:rPr>
                        <a:t> Sailors who attack other ships and steal property from them.</a:t>
                      </a: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individually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Separate</a:t>
                      </a:r>
                      <a:r>
                        <a:rPr lang="en-US" sz="1400" baseline="0" dirty="0">
                          <a:latin typeface="Gill Sans MT" panose="020B0502020104020203" pitchFamily="34" charset="77"/>
                          <a:ea typeface="Hiragino Kaku Gothic Std W8" panose="020B0800000000000000" pitchFamily="34" charset="-128"/>
                        </a:rPr>
                        <a:t> from one another.</a:t>
                      </a: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pointless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Without a point at the end and not very sharp.</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look</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camel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pyramids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aseline="0" dirty="0">
                          <a:solidFill>
                            <a:srgbClr val="FF0000"/>
                          </a:solidFill>
                          <a:latin typeface="Gill Sans MT" panose="020B0502020104020203" pitchFamily="34" charset="77"/>
                          <a:ea typeface="Hiragino Kaku Gothic Std W8" panose="020B0800000000000000" pitchFamily="34" charset="-128"/>
                        </a:rPr>
                        <a:t>payday– </a:t>
                      </a:r>
                      <a:r>
                        <a:rPr lang="en-US" sz="1400" baseline="0" dirty="0">
                          <a:solidFill>
                            <a:schemeClr val="tx1"/>
                          </a:solidFill>
                          <a:latin typeface="Gill Sans MT" panose="020B0502020104020203" pitchFamily="34" charset="77"/>
                          <a:ea typeface="Hiragino Kaku Gothic Std W8" panose="020B0800000000000000" pitchFamily="34" charset="-128"/>
                        </a:rPr>
                        <a:t>To be given money as reward for work.</a:t>
                      </a:r>
                      <a:endParaRPr lang="en-US" sz="1400" dirty="0">
                        <a:solidFill>
                          <a:srgbClr val="FF0000"/>
                        </a:solidFill>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home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captain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pirate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soon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4843722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3805766771"/>
              </p:ext>
            </p:extLst>
          </p:nvPr>
        </p:nvGraphicFramePr>
        <p:xfrm>
          <a:off x="127000" y="160866"/>
          <a:ext cx="9639301" cy="6602262"/>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1600" dirty="0">
                          <a:solidFill>
                            <a:srgbClr val="FF0000"/>
                          </a:solidFill>
                          <a:latin typeface="Hiragino Kaku Gothic Std W8" panose="020B0800000000000000" pitchFamily="34" charset="-128"/>
                          <a:ea typeface="Hiragino Kaku Gothic Std W8" panose="020B0800000000000000" pitchFamily="34" charset="-128"/>
                        </a:rPr>
                        <a:t>The</a:t>
                      </a:r>
                      <a:r>
                        <a:rPr lang="en-US" sz="1600" baseline="0" dirty="0">
                          <a:solidFill>
                            <a:srgbClr val="FF0000"/>
                          </a:solidFill>
                          <a:latin typeface="Hiragino Kaku Gothic Std W8" panose="020B0800000000000000" pitchFamily="34" charset="-128"/>
                          <a:ea typeface="Hiragino Kaku Gothic Std W8" panose="020B0800000000000000" pitchFamily="34" charset="-128"/>
                        </a:rPr>
                        <a:t> Day The Crayons Came Home</a:t>
                      </a:r>
                    </a:p>
                    <a:p>
                      <a:pPr algn="ctr"/>
                      <a:r>
                        <a:rPr lang="en-US" sz="1100" dirty="0">
                          <a:solidFill>
                            <a:schemeClr val="tx1"/>
                          </a:solidFill>
                          <a:latin typeface="Hiragino Kaku Gothic Std W8" panose="020B0800000000000000" pitchFamily="34" charset="-128"/>
                          <a:ea typeface="Hiragino Kaku Gothic Std W8" panose="020B0800000000000000" pitchFamily="34" charset="-128"/>
                        </a:rPr>
                        <a:t>Turquoise and Big Chunky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Day The</a:t>
                      </a:r>
                      <a:r>
                        <a:rPr lang="en-US" sz="1050" baseline="0" dirty="0">
                          <a:latin typeface="Hiragino Kaku Gothic Std W8" panose="020B0800000000000000" pitchFamily="34" charset="-128"/>
                          <a:ea typeface="Hiragino Kaku Gothic Std W8" panose="020B0800000000000000" pitchFamily="34" charset="-128"/>
                        </a:rPr>
                        <a:t> Crayons Came Home</a:t>
                      </a:r>
                      <a:endParaRPr lang="en-US" sz="105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Drew </a:t>
                      </a:r>
                      <a:r>
                        <a:rPr lang="en-US" sz="1050" dirty="0" err="1">
                          <a:latin typeface="Hiragino Kaku Gothic Std W8" panose="020B0800000000000000" pitchFamily="34" charset="-128"/>
                          <a:ea typeface="Hiragino Kaku Gothic Std W8" panose="020B0800000000000000" pitchFamily="34" charset="-128"/>
                        </a:rPr>
                        <a:t>Daywalt</a:t>
                      </a:r>
                      <a:endParaRPr lang="en-US" sz="105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 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22 to 25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wondering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a:t>
                      </a:r>
                      <a:r>
                        <a:rPr lang="en-US" sz="1400" baseline="0" dirty="0">
                          <a:latin typeface="Gill Sans MT" panose="020B0502020104020203" pitchFamily="34" charset="77"/>
                          <a:ea typeface="Hiragino Kaku Gothic Std W8" panose="020B0800000000000000" pitchFamily="34" charset="-128"/>
                        </a:rPr>
                        <a:t> be fascinated. </a:t>
                      </a: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dryer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machine that dries clothes.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landed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 end up on the floor or</a:t>
                      </a:r>
                      <a:r>
                        <a:rPr lang="en-US" sz="1400" baseline="0" dirty="0">
                          <a:latin typeface="Gill Sans MT" panose="020B0502020104020203" pitchFamily="34" charset="77"/>
                          <a:ea typeface="Hiragino Kaku Gothic Std W8" panose="020B0800000000000000" pitchFamily="34" charset="-128"/>
                        </a:rPr>
                        <a:t> on something.</a:t>
                      </a: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bitten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To use teeth</a:t>
                      </a:r>
                      <a:r>
                        <a:rPr lang="en-US" sz="1400" baseline="0" dirty="0">
                          <a:latin typeface="Gill Sans MT" panose="020B0502020104020203" pitchFamily="34" charset="77"/>
                          <a:ea typeface="Hiragino Kaku Gothic Std W8" panose="020B0800000000000000" pitchFamily="34" charset="-128"/>
                        </a:rPr>
                        <a:t> to grip down on an object.</a:t>
                      </a: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artist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Somebody</a:t>
                      </a:r>
                      <a:r>
                        <a:rPr lang="en-US" sz="1400" baseline="0" dirty="0">
                          <a:latin typeface="Gill Sans MT" panose="020B0502020104020203" pitchFamily="34" charset="77"/>
                          <a:ea typeface="Hiragino Kaku Gothic Std W8" panose="020B0800000000000000" pitchFamily="34" charset="-128"/>
                        </a:rPr>
                        <a:t> who draws or paints.</a:t>
                      </a: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child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a:t>
                      </a:r>
                      <a:r>
                        <a:rPr lang="en-US" sz="1400" baseline="0" dirty="0">
                          <a:latin typeface="Gill Sans MT" panose="020B0502020104020203" pitchFamily="34" charset="77"/>
                          <a:ea typeface="Hiragino Kaku Gothic Std W8" panose="020B0800000000000000" pitchFamily="34" charset="-128"/>
                        </a:rPr>
                        <a:t> human under the age of 16 that is not classed as an adult.</a:t>
                      </a: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head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washed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Picasso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aseline="0" dirty="0">
                          <a:solidFill>
                            <a:srgbClr val="FF0000"/>
                          </a:solidFill>
                          <a:latin typeface="Gill Sans MT" panose="020B0502020104020203" pitchFamily="34" charset="77"/>
                          <a:ea typeface="Hiragino Kaku Gothic Std W8" panose="020B0800000000000000" pitchFamily="34" charset="-128"/>
                        </a:rPr>
                        <a:t>desperate– </a:t>
                      </a:r>
                      <a:r>
                        <a:rPr lang="en-US" sz="1400" baseline="0" dirty="0">
                          <a:solidFill>
                            <a:schemeClr val="tx1"/>
                          </a:solidFill>
                          <a:latin typeface="Gill Sans MT" panose="020B0502020104020203" pitchFamily="34" charset="77"/>
                          <a:ea typeface="Hiragino Kaku Gothic Std W8" panose="020B0800000000000000" pitchFamily="34" charset="-128"/>
                        </a:rPr>
                        <a:t>in a bad situation and willing to do anything to get out of it.</a:t>
                      </a:r>
                      <a:endParaRPr lang="en-US" sz="1400" dirty="0">
                        <a:solidFill>
                          <a:srgbClr val="FF0000"/>
                        </a:solidFill>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stuck</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drawn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smell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11972109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6D796D18-EC40-2742-80D3-6B02BB77605F}"/>
              </a:ext>
            </a:extLst>
          </p:cNvPr>
          <p:cNvGraphicFramePr>
            <a:graphicFrameLocks noGrp="1"/>
          </p:cNvGraphicFramePr>
          <p:nvPr>
            <p:extLst>
              <p:ext uri="{D42A27DB-BD31-4B8C-83A1-F6EECF244321}">
                <p14:modId xmlns:p14="http://schemas.microsoft.com/office/powerpoint/2010/main" val="2699458908"/>
              </p:ext>
            </p:extLst>
          </p:nvPr>
        </p:nvGraphicFramePr>
        <p:xfrm>
          <a:off x="127000" y="160866"/>
          <a:ext cx="9639301" cy="6614070"/>
        </p:xfrm>
        <a:graphic>
          <a:graphicData uri="http://schemas.openxmlformats.org/drawingml/2006/table">
            <a:tbl>
              <a:tblPr firstRow="1" bandRow="1">
                <a:tableStyleId>{5940675A-B579-460E-94D1-54222C63F5DA}</a:tableStyleId>
              </a:tblPr>
              <a:tblGrid>
                <a:gridCol w="465904">
                  <a:extLst>
                    <a:ext uri="{9D8B030D-6E8A-4147-A177-3AD203B41FA5}">
                      <a16:colId xmlns:a16="http://schemas.microsoft.com/office/drawing/2014/main" val="828050034"/>
                    </a:ext>
                  </a:extLst>
                </a:gridCol>
                <a:gridCol w="1950452">
                  <a:extLst>
                    <a:ext uri="{9D8B030D-6E8A-4147-A177-3AD203B41FA5}">
                      <a16:colId xmlns:a16="http://schemas.microsoft.com/office/drawing/2014/main" val="3050299405"/>
                    </a:ext>
                  </a:extLst>
                </a:gridCol>
                <a:gridCol w="2083553">
                  <a:extLst>
                    <a:ext uri="{9D8B030D-6E8A-4147-A177-3AD203B41FA5}">
                      <a16:colId xmlns:a16="http://schemas.microsoft.com/office/drawing/2014/main" val="3054467988"/>
                    </a:ext>
                  </a:extLst>
                </a:gridCol>
                <a:gridCol w="241610">
                  <a:extLst>
                    <a:ext uri="{9D8B030D-6E8A-4147-A177-3AD203B41FA5}">
                      <a16:colId xmlns:a16="http://schemas.microsoft.com/office/drawing/2014/main" val="2047785366"/>
                    </a:ext>
                  </a:extLst>
                </a:gridCol>
                <a:gridCol w="1417724">
                  <a:extLst>
                    <a:ext uri="{9D8B030D-6E8A-4147-A177-3AD203B41FA5}">
                      <a16:colId xmlns:a16="http://schemas.microsoft.com/office/drawing/2014/main" val="3756696797"/>
                    </a:ext>
                  </a:extLst>
                </a:gridCol>
                <a:gridCol w="822729">
                  <a:extLst>
                    <a:ext uri="{9D8B030D-6E8A-4147-A177-3AD203B41FA5}">
                      <a16:colId xmlns:a16="http://schemas.microsoft.com/office/drawing/2014/main" val="1563914501"/>
                    </a:ext>
                  </a:extLst>
                </a:gridCol>
                <a:gridCol w="653686">
                  <a:extLst>
                    <a:ext uri="{9D8B030D-6E8A-4147-A177-3AD203B41FA5}">
                      <a16:colId xmlns:a16="http://schemas.microsoft.com/office/drawing/2014/main" val="1734821688"/>
                    </a:ext>
                  </a:extLst>
                </a:gridCol>
                <a:gridCol w="2003643">
                  <a:extLst>
                    <a:ext uri="{9D8B030D-6E8A-4147-A177-3AD203B41FA5}">
                      <a16:colId xmlns:a16="http://schemas.microsoft.com/office/drawing/2014/main" val="3410385600"/>
                    </a:ext>
                  </a:extLst>
                </a:gridCol>
              </a:tblGrid>
              <a:tr h="513972">
                <a:tc rowSpan="2" gridSpan="2">
                  <a:txBody>
                    <a:bodyPr/>
                    <a:lstStyle/>
                    <a:p>
                      <a:pPr algn="ctr"/>
                      <a:r>
                        <a:rPr lang="en-US" sz="1800" dirty="0">
                          <a:solidFill>
                            <a:srgbClr val="FF0000"/>
                          </a:solidFill>
                          <a:latin typeface="Hiragino Kaku Gothic Std W8" panose="020B0800000000000000" pitchFamily="34" charset="-128"/>
                          <a:ea typeface="Hiragino Kaku Gothic Std W8" panose="020B0800000000000000" pitchFamily="34" charset="-128"/>
                        </a:rPr>
                        <a:t>The Day</a:t>
                      </a:r>
                      <a:r>
                        <a:rPr lang="en-US" sz="1800" baseline="0" dirty="0">
                          <a:solidFill>
                            <a:srgbClr val="FF0000"/>
                          </a:solidFill>
                          <a:latin typeface="Hiragino Kaku Gothic Std W8" panose="020B0800000000000000" pitchFamily="34" charset="-128"/>
                          <a:ea typeface="Hiragino Kaku Gothic Std W8" panose="020B0800000000000000" pitchFamily="34" charset="-128"/>
                        </a:rPr>
                        <a:t> The Crayons Came Home</a:t>
                      </a:r>
                      <a:endParaRPr lang="en-US" sz="1800" dirty="0">
                        <a:solidFill>
                          <a:srgbClr val="FF0000"/>
                        </a:solidFill>
                        <a:latin typeface="Hiragino Kaku Gothic Std W8" panose="020B0800000000000000" pitchFamily="34" charset="-128"/>
                        <a:ea typeface="Hiragino Kaku Gothic Std W8" panose="020B0800000000000000" pitchFamily="34" charset="-128"/>
                      </a:endParaRPr>
                    </a:p>
                    <a:p>
                      <a:pPr algn="ctr"/>
                      <a:r>
                        <a:rPr lang="en-US" sz="1200" dirty="0">
                          <a:solidFill>
                            <a:schemeClr val="tx1"/>
                          </a:solidFill>
                          <a:latin typeface="Hiragino Kaku Gothic Std W8" panose="020B0800000000000000" pitchFamily="34" charset="-128"/>
                          <a:ea typeface="Hiragino Kaku Gothic Std W8" panose="020B0800000000000000" pitchFamily="34" charset="-128"/>
                        </a:rPr>
                        <a:t>Neon Red and Brown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a:endParaRPr lang="en-US"/>
                    </a:p>
                  </a:txBody>
                  <a:tcPr anchor="ctr"/>
                </a:tc>
                <a:tc>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Title:</a:t>
                      </a:r>
                    </a:p>
                    <a:p>
                      <a:pPr algn="ctr"/>
                      <a:r>
                        <a:rPr lang="en-US" sz="1050" dirty="0">
                          <a:latin typeface="Hiragino Kaku Gothic Std W8" panose="020B0800000000000000" pitchFamily="34" charset="-128"/>
                          <a:ea typeface="Hiragino Kaku Gothic Std W8" panose="020B0800000000000000" pitchFamily="34" charset="-128"/>
                        </a:rPr>
                        <a:t>The Day The Crayons Came Home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Author:</a:t>
                      </a:r>
                    </a:p>
                    <a:p>
                      <a:pPr algn="ctr"/>
                      <a:r>
                        <a:rPr lang="en-US" sz="1050" dirty="0">
                          <a:latin typeface="Hiragino Kaku Gothic Std W8" panose="020B0800000000000000" pitchFamily="34" charset="-128"/>
                          <a:ea typeface="Hiragino Kaku Gothic Std W8" panose="020B0800000000000000" pitchFamily="34" charset="-128"/>
                        </a:rPr>
                        <a:t>Drew </a:t>
                      </a:r>
                      <a:r>
                        <a:rPr lang="en-US" sz="1050" dirty="0" err="1">
                          <a:latin typeface="Hiragino Kaku Gothic Std W8" panose="020B0800000000000000" pitchFamily="34" charset="-128"/>
                          <a:ea typeface="Hiragino Kaku Gothic Std W8" panose="020B0800000000000000" pitchFamily="34" charset="-128"/>
                        </a:rPr>
                        <a:t>Daywalt</a:t>
                      </a:r>
                      <a:endParaRPr lang="en-US" sz="105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Genre:</a:t>
                      </a:r>
                    </a:p>
                    <a:p>
                      <a:pPr algn="ctr"/>
                      <a:r>
                        <a:rPr lang="en-US" sz="1050" dirty="0">
                          <a:latin typeface="Hiragino Kaku Gothic Std W8" panose="020B0800000000000000" pitchFamily="34" charset="-128"/>
                          <a:ea typeface="Hiragino Kaku Gothic Std W8" panose="020B0800000000000000" pitchFamily="34" charset="-128"/>
                        </a:rPr>
                        <a:t>Fiction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r>
                        <a:rPr lang="en-US" sz="1050" dirty="0">
                          <a:solidFill>
                            <a:srgbClr val="FF0000"/>
                          </a:solidFill>
                          <a:latin typeface="Hiragino Kaku Gothic Std W8" panose="020B0800000000000000" pitchFamily="34" charset="-128"/>
                          <a:ea typeface="Hiragino Kaku Gothic Std W8" panose="020B0800000000000000" pitchFamily="34" charset="-128"/>
                        </a:rPr>
                        <a:t>Chapter Word Count:</a:t>
                      </a:r>
                    </a:p>
                    <a:p>
                      <a:pPr algn="ctr"/>
                      <a:r>
                        <a:rPr lang="en-US" sz="1050" dirty="0">
                          <a:latin typeface="Hiragino Kaku Gothic Std W8" panose="020B0800000000000000" pitchFamily="34" charset="-128"/>
                          <a:ea typeface="Hiragino Kaku Gothic Std W8" panose="020B0800000000000000" pitchFamily="34" charset="-128"/>
                        </a:rPr>
                        <a:t>435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a:solidFill>
                            <a:srgbClr val="00B050"/>
                          </a:solidFill>
                          <a:latin typeface="Hiragino Kaku Gothic Std W8" panose="020B0800000000000000" pitchFamily="34" charset="-128"/>
                          <a:ea typeface="Hiragino Kaku Gothic Std W8" panose="020B0800000000000000" pitchFamily="34" charset="-128"/>
                        </a:rPr>
                        <a:t>Chapter Count:</a:t>
                      </a:r>
                    </a:p>
                    <a:p>
                      <a:pPr algn="ctr"/>
                      <a:r>
                        <a:rPr lang="en-US" sz="1050" dirty="0">
                          <a:latin typeface="Hiragino Kaku Gothic Std W8" panose="020B0800000000000000" pitchFamily="34" charset="-128"/>
                          <a:ea typeface="Hiragino Kaku Gothic Std W8" panose="020B0800000000000000" pitchFamily="34" charset="-128"/>
                        </a:rPr>
                        <a:t>25 to 28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329056"/>
                  </a:ext>
                </a:extLst>
              </a:tr>
              <a:tr h="513972">
                <a:tc gridSpan="2" vMerge="1">
                  <a:txBody>
                    <a:bodyPr/>
                    <a:lstStyle/>
                    <a:p>
                      <a:pPr algn="ctr"/>
                      <a:endParaRPr lang="en-US" sz="2400" dirty="0">
                        <a:latin typeface="Hiragino Kaku Gothic Std W8" panose="020B0800000000000000" pitchFamily="34" charset="-128"/>
                        <a:ea typeface="Hiragino Kaku Gothic Std W8" panose="020B0800000000000000" pitchFamily="34" charset="-128"/>
                      </a:endParaRPr>
                    </a:p>
                  </a:txBody>
                  <a:tcPr anchor="ctr"/>
                </a:tc>
                <a:tc hMerge="1" vMerge="1">
                  <a:txBody>
                    <a:bodyPr/>
                    <a:lstStyle/>
                    <a:p>
                      <a:pPr algn="ctr"/>
                      <a:endParaRPr lang="en-US"/>
                    </a:p>
                  </a:txBody>
                  <a:tcPr anchor="ctr"/>
                </a:tc>
                <a:tc gridSpan="6">
                  <a:txBody>
                    <a:bodyPr/>
                    <a:lstStyle/>
                    <a:p>
                      <a:pPr algn="ctr"/>
                      <a:r>
                        <a:rPr lang="en-US" dirty="0">
                          <a:latin typeface="Hiragino Kaku Gothic Std W8" panose="020B0800000000000000" pitchFamily="34" charset="-128"/>
                          <a:ea typeface="Hiragino Kaku Gothic Std W8" panose="020B0800000000000000" pitchFamily="34" charset="-128"/>
                        </a:rPr>
                        <a:t>Meaning of the word in context.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856202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1</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greetings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different saying to hello.</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402458"/>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2</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Amazon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An area in South America.</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4002485"/>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3</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rainforest</a:t>
                      </a:r>
                      <a:r>
                        <a:rPr lang="en-US" sz="1200" baseline="0" dirty="0">
                          <a:latin typeface="Hiragino Kaku Gothic Std W8" panose="020B0800000000000000" pitchFamily="34" charset="-128"/>
                          <a:ea typeface="Hiragino Kaku Gothic Std W8" panose="020B0800000000000000" pitchFamily="34" charset="-128"/>
                        </a:rPr>
                        <a:t> </a:t>
                      </a: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GB" sz="1400" dirty="0">
                          <a:latin typeface="Gill Sans MT" panose="020B0502020104020203" pitchFamily="34" charset="77"/>
                          <a:ea typeface="Hiragino Kaku Gothic Std W8" panose="020B0800000000000000" pitchFamily="34" charset="-128"/>
                        </a:rPr>
                        <a:t>a thick forest of tall trees which is found in tropical areas where there is a lot of rain</a:t>
                      </a:r>
                      <a:r>
                        <a:rPr lang="en-US" sz="1400" dirty="0">
                          <a:latin typeface="Gill Sans MT" panose="020B0502020104020203" pitchFamily="34" charset="77"/>
                          <a:ea typeface="Hiragino Kaku Gothic Std W8" panose="020B0800000000000000" pitchFamily="34"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320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4</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exactly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A word of emphasis of displeasure.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5233973"/>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5</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scribble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GB" sz="1400" dirty="0">
                          <a:latin typeface="Gill Sans MT" panose="020B0502020104020203" pitchFamily="34" charset="77"/>
                          <a:ea typeface="Hiragino Kaku Gothic Std W8" panose="020B0800000000000000" pitchFamily="34" charset="-128"/>
                        </a:rPr>
                        <a:t>something that has been written or drawn quickly and roughly.</a:t>
                      </a: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3324265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6</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latin typeface="Hiragino Kaku Gothic Std W8" panose="020B0800000000000000" pitchFamily="34" charset="-128"/>
                          <a:ea typeface="Hiragino Kaku Gothic Std W8" panose="020B0800000000000000" pitchFamily="34" charset="-128"/>
                        </a:rPr>
                        <a:t>embarrassed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sz="1400" dirty="0">
                          <a:latin typeface="Gill Sans MT" panose="020B0502020104020203" pitchFamily="34" charset="77"/>
                          <a:ea typeface="Hiragino Kaku Gothic Std W8" panose="020B0800000000000000" pitchFamily="34" charset="-128"/>
                        </a:rPr>
                        <a:t>Feeling shy or</a:t>
                      </a:r>
                      <a:r>
                        <a:rPr lang="en-US" sz="1400" baseline="0" dirty="0">
                          <a:latin typeface="Gill Sans MT" panose="020B0502020104020203" pitchFamily="34" charset="77"/>
                          <a:ea typeface="Hiragino Kaku Gothic Std W8" panose="020B0800000000000000" pitchFamily="34" charset="-128"/>
                        </a:rPr>
                        <a:t> ashamed.</a:t>
                      </a: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729911"/>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7</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60744076"/>
                  </a:ext>
                </a:extLst>
              </a:tr>
              <a:tr h="513972">
                <a:tc>
                  <a:txBody>
                    <a:bodyPr/>
                    <a:lstStyle/>
                    <a:p>
                      <a:pPr algn="ctr"/>
                      <a:r>
                        <a:rPr lang="en-US" dirty="0">
                          <a:latin typeface="Hiragino Kaku Gothic Std W8" panose="020B0800000000000000" pitchFamily="34" charset="-128"/>
                          <a:ea typeface="Hiragino Kaku Gothic Std W8" panose="020B0800000000000000" pitchFamily="34" charset="-128"/>
                        </a:rPr>
                        <a:t>8</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8558309"/>
                  </a:ext>
                </a:extLst>
              </a:tr>
              <a:tr h="377070">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1 Words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2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Tier 3 Words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rgbClr val="0070C0"/>
                          </a:solidFill>
                          <a:latin typeface="Hiragino Kaku Gothic Std W8" panose="020B0800000000000000" pitchFamily="34" charset="-128"/>
                          <a:ea typeface="Hiragino Kaku Gothic Std W8" panose="020B0800000000000000" pitchFamily="34" charset="-128"/>
                        </a:rPr>
                        <a:t>Word of the Chapter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dirty="0">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3350771"/>
                  </a:ext>
                </a:extLst>
              </a:tr>
              <a:tr h="342648">
                <a:tc gridSpan="2">
                  <a:txBody>
                    <a:bodyPr/>
                    <a:lstStyle/>
                    <a:p>
                      <a:pPr algn="ctr"/>
                      <a:r>
                        <a:rPr lang="en-US" sz="1400" dirty="0">
                          <a:latin typeface="Gill Sans MT" panose="020B0502020104020203" pitchFamily="34" charset="77"/>
                        </a:rPr>
                        <a:t>making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jobs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400" dirty="0">
                          <a:latin typeface="Gill Sans MT" panose="020B0502020104020203" pitchFamily="34" charset="77"/>
                          <a:ea typeface="Hiragino Kaku Gothic Std W8" panose="020B0800000000000000" pitchFamily="34" charset="-128"/>
                        </a:rPr>
                        <a:t>Amazon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a:latin typeface="Hiragino Kaku Gothic Std W8" panose="020B0800000000000000" pitchFamily="34" charset="-128"/>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a:r>
                        <a:rPr lang="en-US" sz="1400" baseline="0" dirty="0">
                          <a:solidFill>
                            <a:srgbClr val="FF0000"/>
                          </a:solidFill>
                          <a:latin typeface="Gill Sans MT" panose="020B0502020104020203" pitchFamily="34" charset="77"/>
                          <a:ea typeface="Hiragino Kaku Gothic Std W8" panose="020B0800000000000000" pitchFamily="34" charset="-128"/>
                        </a:rPr>
                        <a:t>Amazon– </a:t>
                      </a:r>
                      <a:r>
                        <a:rPr lang="en-US" sz="1400" baseline="0" dirty="0">
                          <a:solidFill>
                            <a:schemeClr val="tx1"/>
                          </a:solidFill>
                          <a:latin typeface="Gill Sans MT" panose="020B0502020104020203" pitchFamily="34" charset="77"/>
                          <a:ea typeface="Hiragino Kaku Gothic Std W8" panose="020B0800000000000000" pitchFamily="34" charset="-128"/>
                        </a:rPr>
                        <a:t>An area in South America.</a:t>
                      </a:r>
                      <a:endParaRPr lang="en-US" sz="1400" dirty="0">
                        <a:solidFill>
                          <a:srgbClr val="FF0000"/>
                        </a:solidFill>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40381091"/>
                  </a:ext>
                </a:extLst>
              </a:tr>
              <a:tr h="342648">
                <a:tc gridSpan="2">
                  <a:txBody>
                    <a:bodyPr/>
                    <a:lstStyle/>
                    <a:p>
                      <a:pPr algn="ctr"/>
                      <a:r>
                        <a:rPr lang="en-US" sz="1400" dirty="0">
                          <a:latin typeface="Gill Sans MT" panose="020B0502020104020203" pitchFamily="34" charset="77"/>
                        </a:rPr>
                        <a:t>great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400" dirty="0">
                          <a:latin typeface="Gill Sans MT" panose="020B0502020104020203" pitchFamily="34" charset="77"/>
                          <a:ea typeface="Hiragino Kaku Gothic Std W8" panose="020B0800000000000000" pitchFamily="34" charset="-128"/>
                        </a:rPr>
                        <a:t>Rainforest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966039818"/>
                  </a:ext>
                </a:extLst>
              </a:tr>
              <a:tr h="342648">
                <a:tc gridSpan="2">
                  <a:txBody>
                    <a:bodyPr/>
                    <a:lstStyle/>
                    <a:p>
                      <a:pPr algn="ctr"/>
                      <a:r>
                        <a:rPr lang="en-US" sz="1400" dirty="0">
                          <a:latin typeface="Gill Sans MT" panose="020B0502020104020203" pitchFamily="34" charset="77"/>
                        </a:rPr>
                        <a:t>almost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endParaRPr lang="en-US" sz="1400" dirty="0">
                        <a:latin typeface="Gill Sans MT" panose="020B0502020104020203" pitchFamily="34" charset="77"/>
                        <a:ea typeface="Hiragino Kaku Gothic Std W8" panose="020B0800000000000000" pitchFamily="34"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78426063"/>
                  </a:ext>
                </a:extLst>
              </a:tr>
            </a:tbl>
          </a:graphicData>
        </a:graphic>
      </p:graphicFrame>
    </p:spTree>
    <p:extLst>
      <p:ext uri="{BB962C8B-B14F-4D97-AF65-F5344CB8AC3E}">
        <p14:creationId xmlns:p14="http://schemas.microsoft.com/office/powerpoint/2010/main" val="176352093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{ECF9858C-B6B0-A040-8286-A087E4829D1D}tf10001069</Template>
  <TotalTime>2292</TotalTime>
  <Words>1812</Words>
  <Application>Microsoft Macintosh PowerPoint</Application>
  <PresentationFormat>A4 Paper (210x297 mm)</PresentationFormat>
  <Paragraphs>461</Paragraphs>
  <Slides>36</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Hiragino Kaku Gothic Std W8</vt:lpstr>
      <vt:lpstr>Arial</vt:lpstr>
      <vt:lpstr>Calibri</vt:lpstr>
      <vt:lpstr>Calibri Light</vt:lpstr>
      <vt:lpstr>Gill Sans MT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vocabularyninja@yahoo.com</dc:creator>
  <cp:lastModifiedBy>vocabularyninja@yahoo.com</cp:lastModifiedBy>
  <cp:revision>114</cp:revision>
  <dcterms:created xsi:type="dcterms:W3CDTF">2019-02-20T10:42:00Z</dcterms:created>
  <dcterms:modified xsi:type="dcterms:W3CDTF">2020-01-03T09:14:22Z</dcterms:modified>
</cp:coreProperties>
</file>