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0"/>
    <p:restoredTop sz="94646"/>
  </p:normalViewPr>
  <p:slideViewPr>
    <p:cSldViewPr snapToGrid="0" snapToObjects="1">
      <p:cViewPr varScale="1">
        <p:scale>
          <a:sx n="62" d="100"/>
          <a:sy n="62" d="100"/>
        </p:scale>
        <p:origin x="5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65610" y="3226831"/>
            <a:ext cx="6657272"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24th</a:t>
            </a:r>
            <a:r>
              <a:rPr dirty="0">
                <a:latin typeface="Gill Sans MT" panose="020B0502020104020203" pitchFamily="34" charset="77"/>
              </a:rPr>
              <a:t> </a:t>
            </a:r>
            <a:r>
              <a:rPr lang="en-GB" dirty="0">
                <a:latin typeface="Gill Sans MT" panose="020B0502020104020203" pitchFamily="34" charset="77"/>
              </a:rPr>
              <a:t>April</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8232" y="1309202"/>
            <a:ext cx="22618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swear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234630"/>
            <a:ext cx="6086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swear to do something, you promise in a serious way that you will do it.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Malik</a:t>
            </a:r>
            <a:r>
              <a:rPr lang="en-GB" sz="4000" b="1" dirty="0">
                <a:latin typeface="Gill Sans MT" panose="020B0502020104020203" pitchFamily="34" charset="77"/>
              </a:rPr>
              <a:t> </a:t>
            </a:r>
            <a:r>
              <a:rPr lang="en-GB" sz="4000" dirty="0">
                <a:latin typeface="Gill Sans MT" panose="020B0502020104020203" pitchFamily="34" charset="77"/>
              </a:rPr>
              <a:t>had </a:t>
            </a:r>
            <a:r>
              <a:rPr lang="en-GB" sz="4000" b="1" dirty="0">
                <a:latin typeface="Gill Sans MT" panose="020B0502020104020203" pitchFamily="34" charset="77"/>
              </a:rPr>
              <a:t>sworn</a:t>
            </a:r>
            <a:r>
              <a:rPr lang="en-GB" sz="4000" dirty="0">
                <a:latin typeface="Gill Sans MT" panose="020B0502020104020203" pitchFamily="34" charset="77"/>
              </a:rPr>
              <a:t> that he to come out and play after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swear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9543807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promise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promise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F130D09-F883-288F-DB41-15AA93B84E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654" y="2524804"/>
            <a:ext cx="3360953" cy="336095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920" y="1309202"/>
            <a:ext cx="260648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adhere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81806"/>
            <a:ext cx="6295777"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adheres to something else, it sticks firmly to it.</a:t>
            </a:r>
            <a:endParaRPr lang="en-GB"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always </a:t>
            </a:r>
            <a:r>
              <a:rPr lang="en-GB" sz="4000" b="1" dirty="0">
                <a:latin typeface="Gill Sans MT" panose="020B0502020104020203" pitchFamily="34" charset="77"/>
              </a:rPr>
              <a:t>adhered</a:t>
            </a:r>
            <a:r>
              <a:rPr lang="en-GB" sz="4000" dirty="0">
                <a:latin typeface="Gill Sans MT" panose="020B0502020104020203" pitchFamily="34" charset="77"/>
              </a:rPr>
              <a:t> to the school rules.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ad-here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28749380"/>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follow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stick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appear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C85CDF0-9761-8A27-08E5-CBD32E3D1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798" y="2443064"/>
            <a:ext cx="3849914" cy="384991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0199" y="1309202"/>
            <a:ext cx="315791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describe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6"/>
            <a:ext cx="624316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a person, object, event, or situation, you say what they are like or what happened.</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Ismail </a:t>
            </a:r>
            <a:r>
              <a:rPr lang="en-GB" sz="4000" b="1" dirty="0">
                <a:latin typeface="Gill Sans MT" panose="020B0502020104020203" pitchFamily="34" charset="77"/>
              </a:rPr>
              <a:t>described</a:t>
            </a:r>
            <a:r>
              <a:rPr lang="en-GB" sz="4000" dirty="0">
                <a:latin typeface="Gill Sans MT" panose="020B0502020104020203" pitchFamily="34" charset="77"/>
              </a:rPr>
              <a:t> what had happened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scirbe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2315034"/>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recount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D1CAD738-4E3C-2B8B-5338-F8FCA7E19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7625" y="2607629"/>
            <a:ext cx="3617131" cy="361713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6297" y="1309202"/>
            <a:ext cx="26257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tycoon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tycoon is a person who is successful in business and so has become rich and powerful.</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Miles wanted to be a tech-</a:t>
            </a:r>
            <a:r>
              <a:rPr lang="en-GB" sz="4000" b="1" dirty="0">
                <a:latin typeface="Gill Sans MT" panose="020B0502020104020203" pitchFamily="34" charset="77"/>
              </a:rPr>
              <a:t>tycoon</a:t>
            </a:r>
            <a:r>
              <a:rPr lang="en-GB" sz="4000" dirty="0">
                <a:latin typeface="Gill Sans MT" panose="020B0502020104020203" pitchFamily="34" charset="77"/>
              </a:rPr>
              <a:t> when he was older.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ty-coon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33179448"/>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mogul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big shot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afternoon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media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4625EE7C-CAA5-47E1-5331-CDF547641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158" y="2208214"/>
            <a:ext cx="4072614" cy="407261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20688" y="1309202"/>
            <a:ext cx="37510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flammable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described as flammable, it can catch fire and burn easily.</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Jessy held the </a:t>
            </a:r>
            <a:r>
              <a:rPr lang="en-GB" sz="4000" b="1" dirty="0">
                <a:latin typeface="Gill Sans MT" panose="020B0502020104020203" pitchFamily="34" charset="77"/>
              </a:rPr>
              <a:t>flammable</a:t>
            </a:r>
            <a:r>
              <a:rPr lang="en-GB" sz="4000" dirty="0">
                <a:latin typeface="Gill Sans MT" panose="020B0502020104020203" pitchFamily="34" charset="77"/>
              </a:rPr>
              <a:t> material over the flame.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flam-ma-</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397228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combustible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non-flammable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inflammable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text, sign, vector graphics&#10;&#10;Description automatically generated">
            <a:extLst>
              <a:ext uri="{FF2B5EF4-FFF2-40B4-BE49-F238E27FC236}">
                <a16:creationId xmlns:a16="http://schemas.microsoft.com/office/drawing/2014/main" id="{6D8D5768-4B8D-9777-9AF9-4BD703960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860" y="2459288"/>
            <a:ext cx="3751027" cy="3751027"/>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062904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bend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idea</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stand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click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9389456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swear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adhere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describe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flammable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6178820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4695496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An *** is a plan, suggestion, or possible course of 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that is flat or straight, you use force to make it curved or to put an angle in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or if you *** it, it makes a short, sharp 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at someone, you look towards them and close one eye very briefly, usually as a signal that something is a joke or a secret.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are ***, your body is upright, your legs are straight, and your weight is supported by your 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7A96A891-3EA6-D73A-CC12-220E2EE38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93964">
            <a:off x="10556808" y="3815600"/>
            <a:ext cx="1102748" cy="1102748"/>
          </a:xfrm>
          <a:prstGeom prst="rect">
            <a:avLst/>
          </a:prstGeom>
        </p:spPr>
      </p:pic>
      <p:pic>
        <p:nvPicPr>
          <p:cNvPr id="5" name="Picture 4" descr="Icon&#10;&#10;Description automatically generated">
            <a:extLst>
              <a:ext uri="{FF2B5EF4-FFF2-40B4-BE49-F238E27FC236}">
                <a16:creationId xmlns:a16="http://schemas.microsoft.com/office/drawing/2014/main" id="{F31F857A-57DF-19AA-4FA9-183A25FBF6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714" y="7955913"/>
            <a:ext cx="927243" cy="927243"/>
          </a:xfrm>
          <a:prstGeom prst="rect">
            <a:avLst/>
          </a:prstGeom>
        </p:spPr>
      </p:pic>
      <p:pic>
        <p:nvPicPr>
          <p:cNvPr id="6" name="Picture 5" descr="Icon&#10;&#10;Description automatically generated">
            <a:extLst>
              <a:ext uri="{FF2B5EF4-FFF2-40B4-BE49-F238E27FC236}">
                <a16:creationId xmlns:a16="http://schemas.microsoft.com/office/drawing/2014/main" id="{7AEB0132-D0AD-B081-30A9-972B7E0451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7145" y="2577856"/>
            <a:ext cx="934293" cy="934293"/>
          </a:xfrm>
          <a:prstGeom prst="rect">
            <a:avLst/>
          </a:prstGeom>
        </p:spPr>
      </p:pic>
      <p:pic>
        <p:nvPicPr>
          <p:cNvPr id="7" name="Picture 6" descr="A picture containing text, handwear&#10;&#10;Description automatically generated">
            <a:extLst>
              <a:ext uri="{FF2B5EF4-FFF2-40B4-BE49-F238E27FC236}">
                <a16:creationId xmlns:a16="http://schemas.microsoft.com/office/drawing/2014/main" id="{7A474023-A5FE-A438-D17E-A442495D8A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654107">
            <a:off x="10613961" y="5203735"/>
            <a:ext cx="892828" cy="892828"/>
          </a:xfrm>
          <a:prstGeom prst="rect">
            <a:avLst/>
          </a:prstGeom>
        </p:spPr>
      </p:pic>
      <p:pic>
        <p:nvPicPr>
          <p:cNvPr id="8" name="Picture 7" descr="Icon&#10;&#10;Description automatically generated">
            <a:extLst>
              <a:ext uri="{FF2B5EF4-FFF2-40B4-BE49-F238E27FC236}">
                <a16:creationId xmlns:a16="http://schemas.microsoft.com/office/drawing/2014/main" id="{F702FD72-01CD-DBEC-569A-4FB6507DA4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14645" y="6484665"/>
            <a:ext cx="1091460" cy="109146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9966418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swear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adhere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describe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tycoon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flammable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7385241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to something else, it sticks firmly 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to do something, you promise in a serious way that you will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person, object, event, or situation, you say what they are like or what happened.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is described as ***, it can catch fire and burn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person who is successful in business and so has become rich and powerful.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8CB568AD-110A-7A59-4EF0-D94B334E7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1503" y="3943211"/>
            <a:ext cx="933589" cy="933589"/>
          </a:xfrm>
          <a:prstGeom prst="rect">
            <a:avLst/>
          </a:prstGeom>
        </p:spPr>
      </p:pic>
      <p:pic>
        <p:nvPicPr>
          <p:cNvPr id="3" name="Picture 2" descr="Icon&#10;&#10;Description automatically generated">
            <a:extLst>
              <a:ext uri="{FF2B5EF4-FFF2-40B4-BE49-F238E27FC236}">
                <a16:creationId xmlns:a16="http://schemas.microsoft.com/office/drawing/2014/main" id="{C4A7E867-1203-8A6F-B23B-153535770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2522" y="2533060"/>
            <a:ext cx="933589" cy="933589"/>
          </a:xfrm>
          <a:prstGeom prst="rect">
            <a:avLst/>
          </a:prstGeom>
        </p:spPr>
      </p:pic>
      <p:pic>
        <p:nvPicPr>
          <p:cNvPr id="6" name="Picture 5" descr="Icon&#10;&#10;Description automatically generated">
            <a:extLst>
              <a:ext uri="{FF2B5EF4-FFF2-40B4-BE49-F238E27FC236}">
                <a16:creationId xmlns:a16="http://schemas.microsoft.com/office/drawing/2014/main" id="{28496662-220C-A623-6ECE-5B7048D412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5917" y="5206297"/>
            <a:ext cx="1080655" cy="1080655"/>
          </a:xfrm>
          <a:prstGeom prst="rect">
            <a:avLst/>
          </a:prstGeom>
        </p:spPr>
      </p:pic>
      <p:pic>
        <p:nvPicPr>
          <p:cNvPr id="8" name="Picture 7" descr="Icon&#10;&#10;Description automatically generated">
            <a:extLst>
              <a:ext uri="{FF2B5EF4-FFF2-40B4-BE49-F238E27FC236}">
                <a16:creationId xmlns:a16="http://schemas.microsoft.com/office/drawing/2014/main" id="{094F8DB4-2026-EE1B-1A35-DCE41EE1F4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5917" y="7686424"/>
            <a:ext cx="1158502" cy="1158502"/>
          </a:xfrm>
          <a:prstGeom prst="rect">
            <a:avLst/>
          </a:prstGeom>
        </p:spPr>
      </p:pic>
      <p:pic>
        <p:nvPicPr>
          <p:cNvPr id="10" name="Picture 9" descr="A picture containing text, sign, vector graphics&#10;&#10;Description automatically generated">
            <a:extLst>
              <a:ext uri="{FF2B5EF4-FFF2-40B4-BE49-F238E27FC236}">
                <a16:creationId xmlns:a16="http://schemas.microsoft.com/office/drawing/2014/main" id="{F155DD44-9C0B-9625-5ED5-1FC9A5CACF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3159" y="6484679"/>
            <a:ext cx="1004018" cy="100401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24000" y="3085008"/>
            <a:ext cx="15501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bend</a:t>
            </a:r>
            <a:endParaRPr b="1" dirty="0">
              <a:latin typeface="Gill Sans MT" panose="020B0502020104020203" pitchFamily="34" charset="77"/>
              <a:sym typeface="American Typewriter"/>
            </a:endParaRPr>
          </a:p>
        </p:txBody>
      </p:sp>
      <p:sp>
        <p:nvSpPr>
          <p:cNvPr id="134" name="office"/>
          <p:cNvSpPr txBox="1"/>
          <p:nvPr/>
        </p:nvSpPr>
        <p:spPr>
          <a:xfrm>
            <a:off x="3139417" y="3993661"/>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idea</a:t>
            </a:r>
            <a:endParaRPr dirty="0">
              <a:latin typeface="Gill Sans MT" panose="020B0502020104020203" pitchFamily="34" charset="77"/>
            </a:endParaRPr>
          </a:p>
        </p:txBody>
      </p:sp>
      <p:sp>
        <p:nvSpPr>
          <p:cNvPr id="135" name="spare"/>
          <p:cNvSpPr txBox="1"/>
          <p:nvPr/>
        </p:nvSpPr>
        <p:spPr>
          <a:xfrm>
            <a:off x="2952668" y="4843260"/>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stand</a:t>
            </a:r>
            <a:endParaRPr b="1" dirty="0">
              <a:latin typeface="Gill Sans MT" panose="020B0502020104020203" pitchFamily="34" charset="77"/>
              <a:sym typeface="American Typewriter"/>
            </a:endParaRPr>
          </a:p>
        </p:txBody>
      </p:sp>
      <p:sp>
        <p:nvSpPr>
          <p:cNvPr id="136" name="chipped"/>
          <p:cNvSpPr txBox="1"/>
          <p:nvPr/>
        </p:nvSpPr>
        <p:spPr>
          <a:xfrm>
            <a:off x="3090524" y="5769060"/>
            <a:ext cx="14170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click</a:t>
            </a:r>
            <a:endParaRPr dirty="0">
              <a:latin typeface="Gill Sans MT" panose="020B0502020104020203" pitchFamily="34" charset="77"/>
            </a:endParaRPr>
          </a:p>
        </p:txBody>
      </p:sp>
      <p:sp>
        <p:nvSpPr>
          <p:cNvPr id="137" name="lift"/>
          <p:cNvSpPr txBox="1"/>
          <p:nvPr/>
        </p:nvSpPr>
        <p:spPr>
          <a:xfrm>
            <a:off x="3060871" y="6639612"/>
            <a:ext cx="14763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wink</a:t>
            </a:r>
            <a:endParaRPr dirty="0">
              <a:latin typeface="Gill Sans MT" panose="020B0502020104020203" pitchFamily="34" charset="77"/>
            </a:endParaRPr>
          </a:p>
        </p:txBody>
      </p:sp>
      <p:sp>
        <p:nvSpPr>
          <p:cNvPr id="138" name="mutter"/>
          <p:cNvSpPr txBox="1"/>
          <p:nvPr/>
        </p:nvSpPr>
        <p:spPr>
          <a:xfrm>
            <a:off x="8143756" y="3961911"/>
            <a:ext cx="2144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adhere</a:t>
            </a:r>
            <a:endParaRPr b="1" dirty="0">
              <a:latin typeface="Gill Sans MT" panose="020B0502020104020203" pitchFamily="34" charset="77"/>
              <a:sym typeface="American Typewriter"/>
            </a:endParaRPr>
          </a:p>
        </p:txBody>
      </p:sp>
      <p:sp>
        <p:nvSpPr>
          <p:cNvPr id="139" name="unveil"/>
          <p:cNvSpPr txBox="1"/>
          <p:nvPr/>
        </p:nvSpPr>
        <p:spPr>
          <a:xfrm>
            <a:off x="8068008" y="5750010"/>
            <a:ext cx="210634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tycoon</a:t>
            </a:r>
            <a:endParaRPr dirty="0">
              <a:latin typeface="Gill Sans MT" panose="020B0502020104020203" pitchFamily="34" charset="77"/>
              <a:sym typeface="American Typewriter"/>
            </a:endParaRPr>
          </a:p>
        </p:txBody>
      </p:sp>
      <p:sp>
        <p:nvSpPr>
          <p:cNvPr id="140" name="tolerate"/>
          <p:cNvSpPr txBox="1"/>
          <p:nvPr/>
        </p:nvSpPr>
        <p:spPr>
          <a:xfrm>
            <a:off x="8304853" y="3065958"/>
            <a:ext cx="182261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swear</a:t>
            </a:r>
            <a:endParaRPr dirty="0">
              <a:latin typeface="Gill Sans MT" panose="020B0502020104020203" pitchFamily="34" charset="77"/>
            </a:endParaRPr>
          </a:p>
        </p:txBody>
      </p:sp>
      <p:sp>
        <p:nvSpPr>
          <p:cNvPr id="141" name="fixation"/>
          <p:cNvSpPr txBox="1"/>
          <p:nvPr/>
        </p:nvSpPr>
        <p:spPr>
          <a:xfrm>
            <a:off x="7934563" y="4824210"/>
            <a:ext cx="25632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describe</a:t>
            </a:r>
            <a:endParaRPr dirty="0">
              <a:latin typeface="Gill Sans MT" panose="020B0502020104020203" pitchFamily="34" charset="77"/>
            </a:endParaRPr>
          </a:p>
        </p:txBody>
      </p:sp>
      <p:sp>
        <p:nvSpPr>
          <p:cNvPr id="142" name="rustle"/>
          <p:cNvSpPr txBox="1"/>
          <p:nvPr/>
        </p:nvSpPr>
        <p:spPr>
          <a:xfrm>
            <a:off x="7607551" y="6620562"/>
            <a:ext cx="32172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flammable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98879" y="305549"/>
            <a:ext cx="619881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bend</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14109" y="4928865"/>
            <a:ext cx="10875989"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idea</a:t>
            </a:r>
            <a:endParaRPr sz="34400" dirty="0">
              <a:latin typeface="Gill Sans MT" panose="020B0502020104020203" pitchFamily="34" charset="77"/>
            </a:endParaRPr>
          </a:p>
        </p:txBody>
      </p:sp>
      <p:pic>
        <p:nvPicPr>
          <p:cNvPr id="2" name="Picture 1" descr="A picture containing icon&#10;&#10;Description automatically generated">
            <a:extLst>
              <a:ext uri="{FF2B5EF4-FFF2-40B4-BE49-F238E27FC236}">
                <a16:creationId xmlns:a16="http://schemas.microsoft.com/office/drawing/2014/main" id="{837EE4CE-DF0C-301E-648B-AFC5735EA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9119">
            <a:off x="8494944" y="536337"/>
            <a:ext cx="3640948" cy="3640948"/>
          </a:xfrm>
          <a:prstGeom prst="rect">
            <a:avLst/>
          </a:prstGeom>
        </p:spPr>
      </p:pic>
      <p:pic>
        <p:nvPicPr>
          <p:cNvPr id="5" name="Picture 4" descr="Icon&#10;&#10;Description automatically generated">
            <a:extLst>
              <a:ext uri="{FF2B5EF4-FFF2-40B4-BE49-F238E27FC236}">
                <a16:creationId xmlns:a16="http://schemas.microsoft.com/office/drawing/2014/main" id="{CEF04F4D-1B73-AF5B-573E-62BB36897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480" y="5588901"/>
            <a:ext cx="3533428" cy="353342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41956" y="171868"/>
            <a:ext cx="670696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stand</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427006"/>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click</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ADF0A5CB-0057-712B-2DDB-12C783B85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642" y="517694"/>
            <a:ext cx="3434696" cy="3434696"/>
          </a:xfrm>
          <a:prstGeom prst="rect">
            <a:avLst/>
          </a:prstGeom>
        </p:spPr>
      </p:pic>
      <p:pic>
        <p:nvPicPr>
          <p:cNvPr id="4" name="Picture 3" descr="A picture containing text, handwear&#10;&#10;Description automatically generated">
            <a:extLst>
              <a:ext uri="{FF2B5EF4-FFF2-40B4-BE49-F238E27FC236}">
                <a16:creationId xmlns:a16="http://schemas.microsoft.com/office/drawing/2014/main" id="{FA2DB31C-823E-D0E5-FC85-0E0502678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4107">
            <a:off x="1066155" y="5649164"/>
            <a:ext cx="3336205" cy="333620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190285"/>
            <a:ext cx="597920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wink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22781" y="5319592"/>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swear</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C465F77F-D26A-2D88-3386-EB4A29A68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231" y="671206"/>
            <a:ext cx="3184236" cy="3184236"/>
          </a:xfrm>
          <a:prstGeom prst="rect">
            <a:avLst/>
          </a:prstGeom>
        </p:spPr>
      </p:pic>
      <p:pic>
        <p:nvPicPr>
          <p:cNvPr id="4" name="Picture 3" descr="Icon&#10;&#10;Description automatically generated">
            <a:extLst>
              <a:ext uri="{FF2B5EF4-FFF2-40B4-BE49-F238E27FC236}">
                <a16:creationId xmlns:a16="http://schemas.microsoft.com/office/drawing/2014/main" id="{23EB17C3-A12C-A6E0-259C-869AFB6FC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868" y="5610975"/>
            <a:ext cx="3360953" cy="336095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507204"/>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adhere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6021350"/>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describe</a:t>
            </a:r>
            <a:endParaRPr sz="115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71F1D9A7-813B-09FF-B178-1C7EE0BB0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936" y="567873"/>
            <a:ext cx="3321178" cy="3321178"/>
          </a:xfrm>
          <a:prstGeom prst="rect">
            <a:avLst/>
          </a:prstGeom>
        </p:spPr>
      </p:pic>
      <p:pic>
        <p:nvPicPr>
          <p:cNvPr id="4" name="Picture 3" descr="Icon&#10;&#10;Description automatically generated">
            <a:extLst>
              <a:ext uri="{FF2B5EF4-FFF2-40B4-BE49-F238E27FC236}">
                <a16:creationId xmlns:a16="http://schemas.microsoft.com/office/drawing/2014/main" id="{B5D153C3-ABE1-EC8F-495C-6046039ED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60" y="5541353"/>
            <a:ext cx="3617131" cy="361713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67938" y="385771"/>
            <a:ext cx="72776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tycoon</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6265265"/>
            <a:ext cx="9855034"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flammable</a:t>
            </a:r>
            <a:endParaRPr sz="138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24AF06E5-5452-3CAB-84FD-F19E3E1A3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67" y="765361"/>
            <a:ext cx="2926201" cy="2926201"/>
          </a:xfrm>
          <a:prstGeom prst="rect">
            <a:avLst/>
          </a:prstGeom>
        </p:spPr>
      </p:pic>
      <p:pic>
        <p:nvPicPr>
          <p:cNvPr id="6" name="Picture 5" descr="A picture containing text, sign, vector graphics&#10;&#10;Description automatically generated">
            <a:extLst>
              <a:ext uri="{FF2B5EF4-FFF2-40B4-BE49-F238E27FC236}">
                <a16:creationId xmlns:a16="http://schemas.microsoft.com/office/drawing/2014/main" id="{2F2717CC-3A84-553C-341B-E2139322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70" y="5502876"/>
            <a:ext cx="3751027" cy="375102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85679" y="2274766"/>
            <a:ext cx="15501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bend	</a:t>
            </a:r>
            <a:endParaRPr b="1" dirty="0">
              <a:latin typeface="Gill Sans MT" panose="020B0502020104020203" pitchFamily="34" charset="77"/>
              <a:sym typeface="American Typewriter"/>
            </a:endParaRPr>
          </a:p>
        </p:txBody>
      </p:sp>
      <p:sp>
        <p:nvSpPr>
          <p:cNvPr id="134" name="office"/>
          <p:cNvSpPr txBox="1"/>
          <p:nvPr/>
        </p:nvSpPr>
        <p:spPr>
          <a:xfrm>
            <a:off x="5901122" y="3183419"/>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idea</a:t>
            </a:r>
            <a:endParaRPr dirty="0">
              <a:latin typeface="Gill Sans MT" panose="020B0502020104020203" pitchFamily="34" charset="77"/>
            </a:endParaRPr>
          </a:p>
        </p:txBody>
      </p:sp>
      <p:sp>
        <p:nvSpPr>
          <p:cNvPr id="135" name="spare"/>
          <p:cNvSpPr txBox="1"/>
          <p:nvPr/>
        </p:nvSpPr>
        <p:spPr>
          <a:xfrm>
            <a:off x="5714361" y="4033018"/>
            <a:ext cx="16927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stand</a:t>
            </a:r>
            <a:endParaRPr b="1" dirty="0">
              <a:latin typeface="Gill Sans MT" panose="020B0502020104020203" pitchFamily="34" charset="77"/>
              <a:sym typeface="American Typewriter"/>
            </a:endParaRPr>
          </a:p>
        </p:txBody>
      </p:sp>
      <p:sp>
        <p:nvSpPr>
          <p:cNvPr id="136" name="chipped"/>
          <p:cNvSpPr txBox="1"/>
          <p:nvPr/>
        </p:nvSpPr>
        <p:spPr>
          <a:xfrm>
            <a:off x="5852231" y="4958818"/>
            <a:ext cx="141705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click</a:t>
            </a:r>
            <a:endParaRPr dirty="0">
              <a:latin typeface="Gill Sans MT" panose="020B0502020104020203" pitchFamily="34" charset="77"/>
            </a:endParaRPr>
          </a:p>
        </p:txBody>
      </p:sp>
      <p:sp>
        <p:nvSpPr>
          <p:cNvPr id="137" name="lift"/>
          <p:cNvSpPr txBox="1"/>
          <p:nvPr/>
        </p:nvSpPr>
        <p:spPr>
          <a:xfrm>
            <a:off x="5822573" y="5829370"/>
            <a:ext cx="14763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wink</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88389" y="3418118"/>
            <a:ext cx="21448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adhere</a:t>
            </a:r>
            <a:endParaRPr b="1" dirty="0">
              <a:latin typeface="Gill Sans MT" panose="020B0502020104020203" pitchFamily="34" charset="77"/>
              <a:sym typeface="American Typewriter"/>
            </a:endParaRPr>
          </a:p>
        </p:txBody>
      </p:sp>
      <p:sp>
        <p:nvSpPr>
          <p:cNvPr id="140" name="tolerate"/>
          <p:cNvSpPr txBox="1"/>
          <p:nvPr/>
        </p:nvSpPr>
        <p:spPr>
          <a:xfrm>
            <a:off x="5649478" y="2522165"/>
            <a:ext cx="182261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swear</a:t>
            </a:r>
            <a:endParaRPr dirty="0">
              <a:latin typeface="Gill Sans MT" panose="020B0502020104020203" pitchFamily="34" charset="77"/>
            </a:endParaRPr>
          </a:p>
        </p:txBody>
      </p:sp>
      <p:sp>
        <p:nvSpPr>
          <p:cNvPr id="141" name="fixation"/>
          <p:cNvSpPr txBox="1"/>
          <p:nvPr/>
        </p:nvSpPr>
        <p:spPr>
          <a:xfrm>
            <a:off x="5279196" y="4280417"/>
            <a:ext cx="256320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describe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49295" y="5188117"/>
            <a:ext cx="21063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tycoon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93865" y="5996646"/>
            <a:ext cx="32172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flammable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5767" y="1309202"/>
            <a:ext cx="18867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10813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bend something that is flat or straight, you use force to make it curved or to put an angle in it.</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Jessie </a:t>
            </a:r>
            <a:r>
              <a:rPr lang="en-GB" sz="4000" b="1" dirty="0">
                <a:latin typeface="Gill Sans MT" panose="020B0502020104020203" pitchFamily="34" charset="77"/>
              </a:rPr>
              <a:t>bent</a:t>
            </a:r>
            <a:r>
              <a:rPr lang="en-GB" sz="4000" dirty="0">
                <a:latin typeface="Gill Sans MT" panose="020B0502020104020203" pitchFamily="34" charset="77"/>
              </a:rPr>
              <a:t> her ruler and it nearly snapped.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67266216"/>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32593E9B-5511-D8AF-1F5F-E8D8A5EFA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93964">
            <a:off x="7804310" y="2272325"/>
            <a:ext cx="4256604" cy="425660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4468" y="1309202"/>
            <a:ext cx="15693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idea</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712614"/>
            <a:ext cx="6320488"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An idea is a plan, suggestion, or possible course of action.</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Raj had an </a:t>
            </a:r>
            <a:r>
              <a:rPr lang="en-GB" sz="4000" b="1" dirty="0">
                <a:latin typeface="Gill Sans MT" panose="020B0502020104020203" pitchFamily="34" charset="77"/>
              </a:rPr>
              <a:t>idea</a:t>
            </a:r>
            <a:r>
              <a:rPr lang="en-GB" sz="4000" dirty="0">
                <a:latin typeface="Gill Sans MT" panose="020B0502020104020203" pitchFamily="34" charset="77"/>
              </a:rPr>
              <a:t> for their new team name.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-de-a</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18904991"/>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5EBBC52-109C-469A-F6D8-F4F1B4BC0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890" y="2599749"/>
            <a:ext cx="3533428" cy="353342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2032" y="1309202"/>
            <a:ext cx="20342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stand</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345896"/>
            <a:ext cx="6665378"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are standing, your body is upright, your legs are straight, and your weight is supported by your feet.</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Romeo was </a:t>
            </a:r>
            <a:r>
              <a:rPr lang="en-GB" sz="4000" b="1" dirty="0">
                <a:latin typeface="Gill Sans MT" panose="020B0502020104020203" pitchFamily="34" charset="77"/>
              </a:rPr>
              <a:t>standing</a:t>
            </a:r>
            <a:r>
              <a:rPr lang="en-GB" sz="4000" dirty="0">
                <a:latin typeface="Gill Sans MT" panose="020B0502020104020203" pitchFamily="34" charset="77"/>
              </a:rPr>
              <a:t> next to the apple tree.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07106855"/>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next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628F7074-C6A2-39CA-5037-B513EBB49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06" y="2648410"/>
            <a:ext cx="3488714" cy="3488714"/>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8818" y="1339979"/>
            <a:ext cx="162063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click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510358"/>
            <a:ext cx="615690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clicks or if you click it, it makes a short, sharp sound.</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Ophelia </a:t>
            </a:r>
            <a:r>
              <a:rPr lang="en-GB" sz="4000" b="1" dirty="0">
                <a:latin typeface="Gill Sans MT" panose="020B0502020104020203" pitchFamily="34" charset="77"/>
              </a:rPr>
              <a:t>clicked</a:t>
            </a:r>
            <a:r>
              <a:rPr lang="en-GB" sz="4000" dirty="0">
                <a:latin typeface="Gill Sans MT" panose="020B0502020104020203" pitchFamily="34" charset="77"/>
              </a:rPr>
              <a:t> her fingers at Mia.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5639235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angrily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handwear&#10;&#10;Description automatically generated">
            <a:extLst>
              <a:ext uri="{FF2B5EF4-FFF2-40B4-BE49-F238E27FC236}">
                <a16:creationId xmlns:a16="http://schemas.microsoft.com/office/drawing/2014/main" id="{44AC13DF-B6D2-4363-0F00-57D00E0B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4107">
            <a:off x="7651455" y="2281715"/>
            <a:ext cx="3924170" cy="392417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7039" y="1309202"/>
            <a:ext cx="18242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wink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24908"/>
            <a:ext cx="645481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wink at someone, you look towards them and close one eye very briefly, usually as a signal that something is a joke or a secret.</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Holds </a:t>
            </a:r>
            <a:r>
              <a:rPr lang="en-GB" sz="4000" b="1" dirty="0">
                <a:latin typeface="Gill Sans MT" panose="020B0502020104020203" pitchFamily="34" charset="77"/>
              </a:rPr>
              <a:t>winked</a:t>
            </a:r>
            <a:r>
              <a:rPr lang="en-GB" sz="4000" dirty="0">
                <a:latin typeface="Gill Sans MT" panose="020B0502020104020203" pitchFamily="34" charset="77"/>
              </a:rPr>
              <a:t> at the class. Everyone laughed.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wink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58814985"/>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blink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fondly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drink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jokingly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3FBAE2C1-47E0-B3A2-8D12-88DF070C4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1525" y="2592049"/>
            <a:ext cx="3385544" cy="338554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14228</TotalTime>
  <Words>1182</Words>
  <Application>Microsoft Macintosh PowerPoint</Application>
  <PresentationFormat>Custom</PresentationFormat>
  <Paragraphs>308</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92</cp:revision>
  <dcterms:modified xsi:type="dcterms:W3CDTF">2023-04-21T08:48:28Z</dcterms:modified>
</cp:coreProperties>
</file>