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6AF"/>
    <a:srgbClr val="FFF5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9"/>
  </p:normalViewPr>
  <p:slideViewPr>
    <p:cSldViewPr snapToGrid="0" snapToObjects="1">
      <p:cViewPr>
        <p:scale>
          <a:sx n="112" d="100"/>
          <a:sy n="112" d="100"/>
        </p:scale>
        <p:origin x="840" y="-5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94416-F962-8E40-BD24-4A7DFFE393E8}" type="datetimeFigureOut">
              <a:rPr lang="en-GB" smtClean="0"/>
              <a:t>19/07/2021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08A07-9834-6245-A6F3-9372D1E537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78129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94416-F962-8E40-BD24-4A7DFFE393E8}" type="datetimeFigureOut">
              <a:rPr lang="en-GB" smtClean="0"/>
              <a:t>19/07/2021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08A07-9834-6245-A6F3-9372D1E537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45494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94416-F962-8E40-BD24-4A7DFFE393E8}" type="datetimeFigureOut">
              <a:rPr lang="en-GB" smtClean="0"/>
              <a:t>19/07/2021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08A07-9834-6245-A6F3-9372D1E537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34758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94416-F962-8E40-BD24-4A7DFFE393E8}" type="datetimeFigureOut">
              <a:rPr lang="en-GB" smtClean="0"/>
              <a:t>19/07/2021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08A07-9834-6245-A6F3-9372D1E537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63577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94416-F962-8E40-BD24-4A7DFFE393E8}" type="datetimeFigureOut">
              <a:rPr lang="en-GB" smtClean="0"/>
              <a:t>19/07/2021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08A07-9834-6245-A6F3-9372D1E537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4918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94416-F962-8E40-BD24-4A7DFFE393E8}" type="datetimeFigureOut">
              <a:rPr lang="en-GB" smtClean="0"/>
              <a:t>19/07/2021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08A07-9834-6245-A6F3-9372D1E537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60057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94416-F962-8E40-BD24-4A7DFFE393E8}" type="datetimeFigureOut">
              <a:rPr lang="en-GB" smtClean="0"/>
              <a:t>19/07/2021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08A07-9834-6245-A6F3-9372D1E537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96618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94416-F962-8E40-BD24-4A7DFFE393E8}" type="datetimeFigureOut">
              <a:rPr lang="en-GB" smtClean="0"/>
              <a:t>19/07/2021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08A07-9834-6245-A6F3-9372D1E537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02922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94416-F962-8E40-BD24-4A7DFFE393E8}" type="datetimeFigureOut">
              <a:rPr lang="en-GB" smtClean="0"/>
              <a:t>19/07/2021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08A07-9834-6245-A6F3-9372D1E537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08603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94416-F962-8E40-BD24-4A7DFFE393E8}" type="datetimeFigureOut">
              <a:rPr lang="en-GB" smtClean="0"/>
              <a:t>19/07/2021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08A07-9834-6245-A6F3-9372D1E537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21540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94416-F962-8E40-BD24-4A7DFFE393E8}" type="datetimeFigureOut">
              <a:rPr lang="en-GB" smtClean="0"/>
              <a:t>19/07/2021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08A07-9834-6245-A6F3-9372D1E537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37347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E94416-F962-8E40-BD24-4A7DFFE393E8}" type="datetimeFigureOut">
              <a:rPr lang="en-GB" smtClean="0"/>
              <a:t>19/07/2021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608A07-9834-6245-A6F3-9372D1E537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26839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167EAB3C-CFDC-DF47-8FB6-F6CE8C301B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5224"/>
          <a:stretch/>
        </p:blipFill>
        <p:spPr>
          <a:xfrm>
            <a:off x="176963" y="154731"/>
            <a:ext cx="648131" cy="609964"/>
          </a:xfrm>
          <a:prstGeom prst="rect">
            <a:avLst/>
          </a:prstGeom>
        </p:spPr>
      </p:pic>
      <p:pic>
        <p:nvPicPr>
          <p:cNvPr id="22" name="Picture 21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1E3FDB13-ECCA-CD46-B571-01BA7F5A1D6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5883" t="11585" r="37205" b="80866"/>
          <a:stretch/>
        </p:blipFill>
        <p:spPr>
          <a:xfrm>
            <a:off x="6375662" y="695148"/>
            <a:ext cx="1681965" cy="265382"/>
          </a:xfrm>
          <a:prstGeom prst="rect">
            <a:avLst/>
          </a:prstGeom>
        </p:spPr>
      </p:pic>
      <p:pic>
        <p:nvPicPr>
          <p:cNvPr id="25" name="Picture 24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89A79F14-F371-D74A-8F6B-78B0037D507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5883" t="19124" r="37205" b="67913"/>
          <a:stretch/>
        </p:blipFill>
        <p:spPr>
          <a:xfrm>
            <a:off x="3002181" y="633629"/>
            <a:ext cx="1681965" cy="455725"/>
          </a:xfrm>
          <a:prstGeom prst="rect">
            <a:avLst/>
          </a:prstGeom>
        </p:spPr>
      </p:pic>
      <p:pic>
        <p:nvPicPr>
          <p:cNvPr id="26" name="Picture 25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B7E6D922-56BC-E646-B61B-422CCE9BD4B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5883" r="37205" b="88541"/>
          <a:stretch/>
        </p:blipFill>
        <p:spPr>
          <a:xfrm>
            <a:off x="697723" y="604208"/>
            <a:ext cx="1681965" cy="402847"/>
          </a:xfrm>
          <a:prstGeom prst="rect">
            <a:avLst/>
          </a:prstGeom>
        </p:spPr>
      </p:pic>
      <p:pic>
        <p:nvPicPr>
          <p:cNvPr id="30" name="Picture 29" descr="Text&#10;&#10;Description automatically generated">
            <a:extLst>
              <a:ext uri="{FF2B5EF4-FFF2-40B4-BE49-F238E27FC236}">
                <a16:creationId xmlns:a16="http://schemas.microsoft.com/office/drawing/2014/main" id="{1553438F-A7EE-DB40-A679-0A6B32FEC5D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5795" t="65291" r="27009" b="24795"/>
          <a:stretch/>
        </p:blipFill>
        <p:spPr>
          <a:xfrm>
            <a:off x="1560614" y="4951713"/>
            <a:ext cx="2316280" cy="347262"/>
          </a:xfrm>
          <a:prstGeom prst="rect">
            <a:avLst/>
          </a:prstGeom>
        </p:spPr>
      </p:pic>
      <p:pic>
        <p:nvPicPr>
          <p:cNvPr id="32" name="Picture 31" descr="Text&#10;&#10;Description automatically generated">
            <a:extLst>
              <a:ext uri="{FF2B5EF4-FFF2-40B4-BE49-F238E27FC236}">
                <a16:creationId xmlns:a16="http://schemas.microsoft.com/office/drawing/2014/main" id="{27C762F3-9985-714B-BEF3-BA761CE9AED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5795" t="45789" r="27009" b="44175"/>
          <a:stretch/>
        </p:blipFill>
        <p:spPr>
          <a:xfrm>
            <a:off x="6157059" y="2767928"/>
            <a:ext cx="2316280" cy="351534"/>
          </a:xfrm>
          <a:prstGeom prst="rect">
            <a:avLst/>
          </a:prstGeom>
        </p:spPr>
      </p:pic>
      <p:pic>
        <p:nvPicPr>
          <p:cNvPr id="35" name="Picture 34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7FB15174-48E5-1841-BD88-751C8F57D11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7906" t="17049" r="20503" b="72673"/>
          <a:stretch/>
        </p:blipFill>
        <p:spPr>
          <a:xfrm>
            <a:off x="825094" y="162180"/>
            <a:ext cx="5583071" cy="524051"/>
          </a:xfrm>
          <a:prstGeom prst="rect">
            <a:avLst/>
          </a:prstGeom>
        </p:spPr>
      </p:pic>
      <p:sp>
        <p:nvSpPr>
          <p:cNvPr id="36" name="Rectangle 35">
            <a:extLst>
              <a:ext uri="{FF2B5EF4-FFF2-40B4-BE49-F238E27FC236}">
                <a16:creationId xmlns:a16="http://schemas.microsoft.com/office/drawing/2014/main" id="{3E4333BC-0763-E046-9641-4BF6D3F4F588}"/>
              </a:ext>
            </a:extLst>
          </p:cNvPr>
          <p:cNvSpPr/>
          <p:nvPr/>
        </p:nvSpPr>
        <p:spPr>
          <a:xfrm>
            <a:off x="6371300" y="131817"/>
            <a:ext cx="319029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3200" b="1" cap="none" spc="0" dirty="0">
                <a:ln w="0">
                  <a:solidFill>
                    <a:schemeClr val="tx1"/>
                  </a:solidFill>
                </a:ln>
                <a:gradFill>
                  <a:gsLst>
                    <a:gs pos="92000">
                      <a:srgbClr val="FFF6AF"/>
                    </a:gs>
                    <a:gs pos="27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effectLst>
                  <a:outerShdw blurRad="38100" dist="19050" dir="2700000" algn="tl" rotWithShape="0">
                    <a:schemeClr val="dk1"/>
                  </a:outerShdw>
                </a:effectLst>
                <a:latin typeface="Gill Sans" panose="020B0502020104020203" pitchFamily="34" charset="-79"/>
                <a:cs typeface="Gill Sans" panose="020B0502020104020203" pitchFamily="34" charset="-79"/>
              </a:rPr>
              <a:t>Ancient Greece</a:t>
            </a:r>
          </a:p>
        </p:txBody>
      </p:sp>
      <p:pic>
        <p:nvPicPr>
          <p:cNvPr id="6" name="Picture 5" descr="Text&#10;&#10;Description automatically generated">
            <a:extLst>
              <a:ext uri="{FF2B5EF4-FFF2-40B4-BE49-F238E27FC236}">
                <a16:creationId xmlns:a16="http://schemas.microsoft.com/office/drawing/2014/main" id="{2C6B9BC7-1F39-D34B-8DA5-9C8551DB6FB5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6786" t="37895" r="18336" b="53926"/>
          <a:stretch/>
        </p:blipFill>
        <p:spPr>
          <a:xfrm>
            <a:off x="1361939" y="2816355"/>
            <a:ext cx="2698803" cy="276651"/>
          </a:xfrm>
          <a:prstGeom prst="rect">
            <a:avLst/>
          </a:prstGeom>
        </p:spPr>
      </p:pic>
      <p:graphicFrame>
        <p:nvGraphicFramePr>
          <p:cNvPr id="19" name="Table 10">
            <a:extLst>
              <a:ext uri="{FF2B5EF4-FFF2-40B4-BE49-F238E27FC236}">
                <a16:creationId xmlns:a16="http://schemas.microsoft.com/office/drawing/2014/main" id="{45EF122A-BC9C-459F-90EF-A96FA88986F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7486902"/>
              </p:ext>
            </p:extLst>
          </p:nvPr>
        </p:nvGraphicFramePr>
        <p:xfrm>
          <a:off x="510581" y="967990"/>
          <a:ext cx="4498144" cy="182950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24536">
                  <a:extLst>
                    <a:ext uri="{9D8B030D-6E8A-4147-A177-3AD203B41FA5}">
                      <a16:colId xmlns:a16="http://schemas.microsoft.com/office/drawing/2014/main" val="2989239062"/>
                    </a:ext>
                  </a:extLst>
                </a:gridCol>
                <a:gridCol w="1124536">
                  <a:extLst>
                    <a:ext uri="{9D8B030D-6E8A-4147-A177-3AD203B41FA5}">
                      <a16:colId xmlns:a16="http://schemas.microsoft.com/office/drawing/2014/main" val="111154443"/>
                    </a:ext>
                  </a:extLst>
                </a:gridCol>
                <a:gridCol w="1124536">
                  <a:extLst>
                    <a:ext uri="{9D8B030D-6E8A-4147-A177-3AD203B41FA5}">
                      <a16:colId xmlns:a16="http://schemas.microsoft.com/office/drawing/2014/main" val="1596629119"/>
                    </a:ext>
                  </a:extLst>
                </a:gridCol>
                <a:gridCol w="1124536">
                  <a:extLst>
                    <a:ext uri="{9D8B030D-6E8A-4147-A177-3AD203B41FA5}">
                      <a16:colId xmlns:a16="http://schemas.microsoft.com/office/drawing/2014/main" val="1821542698"/>
                    </a:ext>
                  </a:extLst>
                </a:gridCol>
              </a:tblGrid>
              <a:tr h="36590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Troy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Alexander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brave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great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0930251"/>
                  </a:ext>
                </a:extLst>
              </a:tr>
              <a:tr h="36590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Odyssey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Parthenon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ferocious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titanic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5289871"/>
                  </a:ext>
                </a:extLst>
              </a:tr>
              <a:tr h="36590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swords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Olympus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strong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fit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9210620"/>
                  </a:ext>
                </a:extLst>
              </a:tr>
              <a:tr h="36590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Olympics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Minotaur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skilled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deadly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6767855"/>
                  </a:ext>
                </a:extLst>
              </a:tr>
              <a:tr h="36590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Spartans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Trireme (ship)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adventurous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heroic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1427331"/>
                  </a:ext>
                </a:extLst>
              </a:tr>
            </a:tbl>
          </a:graphicData>
        </a:graphic>
      </p:graphicFrame>
      <p:graphicFrame>
        <p:nvGraphicFramePr>
          <p:cNvPr id="20" name="Table 10">
            <a:extLst>
              <a:ext uri="{FF2B5EF4-FFF2-40B4-BE49-F238E27FC236}">
                <a16:creationId xmlns:a16="http://schemas.microsoft.com/office/drawing/2014/main" id="{B5255482-E267-445C-898B-5CC780E34B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9290201"/>
              </p:ext>
            </p:extLst>
          </p:nvPr>
        </p:nvGraphicFramePr>
        <p:xfrm>
          <a:off x="5306639" y="940944"/>
          <a:ext cx="4271889" cy="182950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23963">
                  <a:extLst>
                    <a:ext uri="{9D8B030D-6E8A-4147-A177-3AD203B41FA5}">
                      <a16:colId xmlns:a16="http://schemas.microsoft.com/office/drawing/2014/main" val="111154443"/>
                    </a:ext>
                  </a:extLst>
                </a:gridCol>
                <a:gridCol w="1423963">
                  <a:extLst>
                    <a:ext uri="{9D8B030D-6E8A-4147-A177-3AD203B41FA5}">
                      <a16:colId xmlns:a16="http://schemas.microsoft.com/office/drawing/2014/main" val="1596629119"/>
                    </a:ext>
                  </a:extLst>
                </a:gridCol>
                <a:gridCol w="1423963">
                  <a:extLst>
                    <a:ext uri="{9D8B030D-6E8A-4147-A177-3AD203B41FA5}">
                      <a16:colId xmlns:a16="http://schemas.microsoft.com/office/drawing/2014/main" val="1821542698"/>
                    </a:ext>
                  </a:extLst>
                </a:gridCol>
              </a:tblGrid>
              <a:tr h="36590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fight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sail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pray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0930251"/>
                  </a:ext>
                </a:extLst>
              </a:tr>
              <a:tr h="36590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invade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debate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sculpt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5289871"/>
                  </a:ext>
                </a:extLst>
              </a:tr>
              <a:tr h="36590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defend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compete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race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9210620"/>
                  </a:ext>
                </a:extLst>
              </a:tr>
              <a:tr h="36590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build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sacrifice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acting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6767855"/>
                  </a:ext>
                </a:extLst>
              </a:tr>
              <a:tr h="365901">
                <a:tc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latin typeface="Gill Sans MT" panose="020B0502020104020203" pitchFamily="34" charset="77"/>
                        </a:rPr>
                        <a:t>invent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latin typeface="Gill Sans MT" panose="020B0502020104020203" pitchFamily="34" charset="77"/>
                        </a:rPr>
                        <a:t>vote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 dirty="0">
                          <a:latin typeface="Gill Sans MT" panose="020B0502020104020203" pitchFamily="34" charset="77"/>
                        </a:rPr>
                        <a:t>storytelling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1427331"/>
                  </a:ext>
                </a:extLst>
              </a:tr>
            </a:tbl>
          </a:graphicData>
        </a:graphic>
      </p:graphicFrame>
      <p:graphicFrame>
        <p:nvGraphicFramePr>
          <p:cNvPr id="21" name="Table 20">
            <a:extLst>
              <a:ext uri="{FF2B5EF4-FFF2-40B4-BE49-F238E27FC236}">
                <a16:creationId xmlns:a16="http://schemas.microsoft.com/office/drawing/2014/main" id="{3C7C1820-E140-44BC-ABBC-B0E6B8DBA3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1202582"/>
              </p:ext>
            </p:extLst>
          </p:nvPr>
        </p:nvGraphicFramePr>
        <p:xfrm>
          <a:off x="469682" y="3059792"/>
          <a:ext cx="4498144" cy="182653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20178">
                  <a:extLst>
                    <a:ext uri="{9D8B030D-6E8A-4147-A177-3AD203B41FA5}">
                      <a16:colId xmlns:a16="http://schemas.microsoft.com/office/drawing/2014/main" val="2989239062"/>
                    </a:ext>
                  </a:extLst>
                </a:gridCol>
                <a:gridCol w="2277966">
                  <a:extLst>
                    <a:ext uri="{9D8B030D-6E8A-4147-A177-3AD203B41FA5}">
                      <a16:colId xmlns:a16="http://schemas.microsoft.com/office/drawing/2014/main" val="1596629119"/>
                    </a:ext>
                  </a:extLst>
                </a:gridCol>
              </a:tblGrid>
              <a:tr h="36590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brave and bold warriors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skilful athletes racing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0930251"/>
                  </a:ext>
                </a:extLst>
              </a:tr>
              <a:tr h="36590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shining, sharp swords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fighting the deadly warriors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5289871"/>
                  </a:ext>
                </a:extLst>
              </a:tr>
              <a:tr h="36590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heroic, Spartan warriors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competing in the Olympics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9210620"/>
                  </a:ext>
                </a:extLst>
              </a:tr>
              <a:tr h="36590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fighting the bold Minotaur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carrying the Olympic torch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6767855"/>
                  </a:ext>
                </a:extLst>
              </a:tr>
              <a:tr h="362929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praying to the Gods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observing the grand Parthenon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1427331"/>
                  </a:ext>
                </a:extLst>
              </a:tr>
            </a:tbl>
          </a:graphicData>
        </a:graphic>
      </p:graphicFrame>
      <p:graphicFrame>
        <p:nvGraphicFramePr>
          <p:cNvPr id="23" name="Table 22">
            <a:extLst>
              <a:ext uri="{FF2B5EF4-FFF2-40B4-BE49-F238E27FC236}">
                <a16:creationId xmlns:a16="http://schemas.microsoft.com/office/drawing/2014/main" id="{915C11EB-007A-4E83-99F3-A4610BB7200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4273642"/>
              </p:ext>
            </p:extLst>
          </p:nvPr>
        </p:nvGraphicFramePr>
        <p:xfrm>
          <a:off x="5164428" y="3059791"/>
          <a:ext cx="4301542" cy="182950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01542">
                  <a:extLst>
                    <a:ext uri="{9D8B030D-6E8A-4147-A177-3AD203B41FA5}">
                      <a16:colId xmlns:a16="http://schemas.microsoft.com/office/drawing/2014/main" val="2989239062"/>
                    </a:ext>
                  </a:extLst>
                </a:gridCol>
              </a:tblGrid>
              <a:tr h="36590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The sword screeched as it was pulled from its scabbard.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0930251"/>
                  </a:ext>
                </a:extLst>
              </a:tr>
              <a:tr h="36590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The boat swayed and groaned as the heroes boarded.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5289871"/>
                  </a:ext>
                </a:extLst>
              </a:tr>
              <a:tr h="36590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The Trojan horse stood tall an proud.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9210620"/>
                  </a:ext>
                </a:extLst>
              </a:tr>
              <a:tr h="36590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A Spartan’s armour is handsome and strong.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6767855"/>
                  </a:ext>
                </a:extLst>
              </a:tr>
              <a:tr h="36590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The Olympic flame cackled.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1427331"/>
                  </a:ext>
                </a:extLst>
              </a:tr>
            </a:tbl>
          </a:graphicData>
        </a:graphic>
      </p:graphicFrame>
      <p:graphicFrame>
        <p:nvGraphicFramePr>
          <p:cNvPr id="24" name="Table 23">
            <a:extLst>
              <a:ext uri="{FF2B5EF4-FFF2-40B4-BE49-F238E27FC236}">
                <a16:creationId xmlns:a16="http://schemas.microsoft.com/office/drawing/2014/main" id="{D3ED2E52-4A71-45C0-ADF9-4B4E28E63D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2399351"/>
              </p:ext>
            </p:extLst>
          </p:nvPr>
        </p:nvGraphicFramePr>
        <p:xfrm>
          <a:off x="469682" y="5194617"/>
          <a:ext cx="4483318" cy="146360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83318">
                  <a:extLst>
                    <a:ext uri="{9D8B030D-6E8A-4147-A177-3AD203B41FA5}">
                      <a16:colId xmlns:a16="http://schemas.microsoft.com/office/drawing/2014/main" val="2989239062"/>
                    </a:ext>
                  </a:extLst>
                </a:gridCol>
              </a:tblGrid>
              <a:tr h="36590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The trireme sailed through the water like a great beast.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0930251"/>
                  </a:ext>
                </a:extLst>
              </a:tr>
              <a:tr h="36590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One Spartan fights as one hundred.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5289871"/>
                  </a:ext>
                </a:extLst>
              </a:tr>
              <a:tr h="36590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The sword bites like a snake.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9210620"/>
                  </a:ext>
                </a:extLst>
              </a:tr>
              <a:tr h="36590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The arrow flies like a bird of prey.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6767855"/>
                  </a:ext>
                </a:extLst>
              </a:tr>
            </a:tbl>
          </a:graphicData>
        </a:graphic>
      </p:graphicFrame>
      <p:graphicFrame>
        <p:nvGraphicFramePr>
          <p:cNvPr id="27" name="Table 26">
            <a:extLst>
              <a:ext uri="{FF2B5EF4-FFF2-40B4-BE49-F238E27FC236}">
                <a16:creationId xmlns:a16="http://schemas.microsoft.com/office/drawing/2014/main" id="{ADF52521-B97B-426A-9CE6-534E1EC142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0214606"/>
              </p:ext>
            </p:extLst>
          </p:nvPr>
        </p:nvGraphicFramePr>
        <p:xfrm>
          <a:off x="5164428" y="5194615"/>
          <a:ext cx="4301542" cy="146360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01542">
                  <a:extLst>
                    <a:ext uri="{9D8B030D-6E8A-4147-A177-3AD203B41FA5}">
                      <a16:colId xmlns:a16="http://schemas.microsoft.com/office/drawing/2014/main" val="2989239062"/>
                    </a:ext>
                  </a:extLst>
                </a:gridCol>
              </a:tblGrid>
              <a:tr h="36590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The warrior is a God.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0930251"/>
                  </a:ext>
                </a:extLst>
              </a:tr>
              <a:tr h="36590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The Trojan horse is a great weapon.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5289871"/>
                  </a:ext>
                </a:extLst>
              </a:tr>
              <a:tr h="36590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A race is a great battle.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9210620"/>
                  </a:ext>
                </a:extLst>
              </a:tr>
              <a:tr h="365901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Gill Sans MT" panose="020B0502020104020203" pitchFamily="34" charset="77"/>
                        </a:rPr>
                        <a:t>Storytelling opens a portal </a:t>
                      </a:r>
                      <a:r>
                        <a:rPr lang="en-GB" sz="1200">
                          <a:latin typeface="Gill Sans MT" panose="020B0502020104020203" pitchFamily="34" charset="77"/>
                        </a:rPr>
                        <a:t>to another world.</a:t>
                      </a:r>
                      <a:endParaRPr lang="en-GB" sz="1200" dirty="0">
                        <a:latin typeface="Gill Sans MT" panose="020B0502020104020203" pitchFamily="34" charset="7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6767855"/>
                  </a:ext>
                </a:extLst>
              </a:tr>
            </a:tbl>
          </a:graphicData>
        </a:graphic>
      </p:graphicFrame>
      <p:pic>
        <p:nvPicPr>
          <p:cNvPr id="5" name="Picture 4" descr="Logo, icon&#10;&#10;Description automatically generated">
            <a:extLst>
              <a:ext uri="{FF2B5EF4-FFF2-40B4-BE49-F238E27FC236}">
                <a16:creationId xmlns:a16="http://schemas.microsoft.com/office/drawing/2014/main" id="{5CE14BDC-B57B-514E-A0BD-413D12D37CA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90970" y="6175575"/>
            <a:ext cx="788904" cy="604047"/>
          </a:xfrm>
          <a:prstGeom prst="rect">
            <a:avLst/>
          </a:prstGeom>
        </p:spPr>
      </p:pic>
      <p:pic>
        <p:nvPicPr>
          <p:cNvPr id="33" name="Picture 32" descr="Text&#10;&#10;Description automatically generated">
            <a:extLst>
              <a:ext uri="{FF2B5EF4-FFF2-40B4-BE49-F238E27FC236}">
                <a16:creationId xmlns:a16="http://schemas.microsoft.com/office/drawing/2014/main" id="{658BBF97-3761-9A41-93EE-0535103A3D5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5795" t="56420" r="27009" b="34483"/>
          <a:stretch/>
        </p:blipFill>
        <p:spPr>
          <a:xfrm>
            <a:off x="6142232" y="4948049"/>
            <a:ext cx="2316280" cy="318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93838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167EAB3C-CFDC-DF47-8FB6-F6CE8C301B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5224"/>
          <a:stretch/>
        </p:blipFill>
        <p:spPr>
          <a:xfrm>
            <a:off x="176963" y="154731"/>
            <a:ext cx="648131" cy="609964"/>
          </a:xfrm>
          <a:prstGeom prst="rect">
            <a:avLst/>
          </a:prstGeom>
        </p:spPr>
      </p:pic>
      <p:pic>
        <p:nvPicPr>
          <p:cNvPr id="5" name="Picture 4" descr="Logo, icon&#10;&#10;Description automatically generated">
            <a:extLst>
              <a:ext uri="{FF2B5EF4-FFF2-40B4-BE49-F238E27FC236}">
                <a16:creationId xmlns:a16="http://schemas.microsoft.com/office/drawing/2014/main" id="{5CE14BDC-B57B-514E-A0BD-413D12D37C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90970" y="6175575"/>
            <a:ext cx="788904" cy="604047"/>
          </a:xfrm>
          <a:prstGeom prst="rect">
            <a:avLst/>
          </a:prstGeom>
        </p:spPr>
      </p:pic>
      <p:pic>
        <p:nvPicPr>
          <p:cNvPr id="35" name="Picture 34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7FB15174-48E5-1841-BD88-751C8F57D11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7906" t="17049" r="20503" b="72673"/>
          <a:stretch/>
        </p:blipFill>
        <p:spPr>
          <a:xfrm>
            <a:off x="825094" y="162180"/>
            <a:ext cx="5583071" cy="524051"/>
          </a:xfrm>
          <a:prstGeom prst="rect">
            <a:avLst/>
          </a:prstGeom>
        </p:spPr>
      </p:pic>
      <p:sp>
        <p:nvSpPr>
          <p:cNvPr id="36" name="Rectangle 35">
            <a:extLst>
              <a:ext uri="{FF2B5EF4-FFF2-40B4-BE49-F238E27FC236}">
                <a16:creationId xmlns:a16="http://schemas.microsoft.com/office/drawing/2014/main" id="{3E4333BC-0763-E046-9641-4BF6D3F4F588}"/>
              </a:ext>
            </a:extLst>
          </p:cNvPr>
          <p:cNvSpPr/>
          <p:nvPr/>
        </p:nvSpPr>
        <p:spPr>
          <a:xfrm>
            <a:off x="6371300" y="131817"/>
            <a:ext cx="319029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3200" b="1" cap="none" spc="0" dirty="0">
                <a:ln w="0">
                  <a:solidFill>
                    <a:schemeClr val="tx1"/>
                  </a:solidFill>
                </a:ln>
                <a:gradFill>
                  <a:gsLst>
                    <a:gs pos="92000">
                      <a:srgbClr val="FFF6AF"/>
                    </a:gs>
                    <a:gs pos="27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effectLst>
                  <a:outerShdw blurRad="38100" dist="19050" dir="2700000" algn="tl" rotWithShape="0">
                    <a:schemeClr val="dk1"/>
                  </a:outerShdw>
                </a:effectLst>
                <a:latin typeface="Gill Sans" panose="020B0502020104020203" pitchFamily="34" charset="-79"/>
                <a:cs typeface="Gill Sans" panose="020B0502020104020203" pitchFamily="34" charset="-79"/>
              </a:rPr>
              <a:t>Ancient Greece</a:t>
            </a:r>
          </a:p>
        </p:txBody>
      </p:sp>
      <p:pic>
        <p:nvPicPr>
          <p:cNvPr id="3" name="Picture 2" descr="A picture containing sky&#10;&#10;Description automatically generated">
            <a:extLst>
              <a:ext uri="{FF2B5EF4-FFF2-40B4-BE49-F238E27FC236}">
                <a16:creationId xmlns:a16="http://schemas.microsoft.com/office/drawing/2014/main" id="{90976BE7-91E0-E549-857F-E26D0FCA5D2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2547" y="892078"/>
            <a:ext cx="9080906" cy="510801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906620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92</TotalTime>
  <Words>186</Words>
  <Application>Microsoft Macintosh PowerPoint</Application>
  <PresentationFormat>A4 Paper (210x297 mm)</PresentationFormat>
  <Paragraphs>60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Gill Sans</vt:lpstr>
      <vt:lpstr>Gill Sans MT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Andrew Jennings</dc:creator>
  <cp:lastModifiedBy>Andrew Jennings</cp:lastModifiedBy>
  <cp:revision>15</cp:revision>
  <dcterms:created xsi:type="dcterms:W3CDTF">2021-03-28T14:54:32Z</dcterms:created>
  <dcterms:modified xsi:type="dcterms:W3CDTF">2021-07-19T15:17:06Z</dcterms:modified>
</cp:coreProperties>
</file>