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6AF"/>
    <a:srgbClr val="FFF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8"/>
    <p:restoredTop sz="94617"/>
  </p:normalViewPr>
  <p:slideViewPr>
    <p:cSldViewPr snapToGrid="0" snapToObjects="1">
      <p:cViewPr varScale="1">
        <p:scale>
          <a:sx n="88" d="100"/>
          <a:sy n="88" d="100"/>
        </p:scale>
        <p:origin x="1216" y="1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812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549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475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357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91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0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661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92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860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154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734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94416-F962-8E40-BD24-4A7DFFE393E8}" type="datetimeFigureOut">
              <a:rPr lang="en-GB" smtClean="0"/>
              <a:pPr/>
              <a:t>29/06/2021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08A07-9834-6245-A6F3-9372D1E537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683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EF74F0E-DF59-DF49-A05D-7768FE124E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266829"/>
              </p:ext>
            </p:extLst>
          </p:nvPr>
        </p:nvGraphicFramePr>
        <p:xfrm>
          <a:off x="2730320" y="949100"/>
          <a:ext cx="2222679" cy="36086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2679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</a:tblGrid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ray gun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68362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first contact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61029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beam me 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138106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satellite orbit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2557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outer space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1430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colourful body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unidentified flying object UFO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pointy antenna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cheeky smile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</a:tbl>
          </a:graphicData>
        </a:graphic>
      </p:graphicFrame>
      <p:pic>
        <p:nvPicPr>
          <p:cNvPr id="22" name="Picture 2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E3FDB13-ECCA-CD46-B571-01BA7F5A1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1585" r="37205" b="80866"/>
          <a:stretch/>
        </p:blipFill>
        <p:spPr>
          <a:xfrm>
            <a:off x="6375662" y="683718"/>
            <a:ext cx="1681965" cy="265382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9A79F14-F371-D74A-8F6B-78B0037D50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9124" r="37205" b="67913"/>
          <a:stretch/>
        </p:blipFill>
        <p:spPr>
          <a:xfrm>
            <a:off x="6375662" y="2609653"/>
            <a:ext cx="1681965" cy="45572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7E6D922-56BC-E646-B61B-422CCE9BD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r="37205" b="88541"/>
          <a:stretch/>
        </p:blipFill>
        <p:spPr>
          <a:xfrm>
            <a:off x="1855531" y="4560861"/>
            <a:ext cx="1681965" cy="402847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45BF53-46A9-1D4F-9C90-BA55B2611A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36444" r="27009" b="53050"/>
          <a:stretch/>
        </p:blipFill>
        <p:spPr>
          <a:xfrm>
            <a:off x="2895251" y="640014"/>
            <a:ext cx="2316280" cy="368023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7325107" y="116319"/>
            <a:ext cx="12827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dirty="0">
                <a:ln w="0">
                  <a:solidFill>
                    <a:schemeClr val="tx1"/>
                  </a:solidFill>
                </a:ln>
                <a:gradFill>
                  <a:gsLst>
                    <a:gs pos="64000">
                      <a:srgbClr val="FFC000"/>
                    </a:gs>
                    <a:gs pos="18000">
                      <a:srgbClr val="FFFF00"/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Alien</a:t>
            </a:r>
            <a:endParaRPr lang="en-GB" sz="3200" b="1" cap="none" spc="0" dirty="0">
              <a:ln w="0">
                <a:solidFill>
                  <a:schemeClr val="tx1"/>
                </a:solidFill>
              </a:ln>
              <a:gradFill>
                <a:gsLst>
                  <a:gs pos="64000">
                    <a:srgbClr val="FFC000"/>
                  </a:gs>
                  <a:gs pos="18000">
                    <a:srgbClr val="FFFF00"/>
                  </a:gs>
                </a:gsLst>
                <a:lin ang="5400000" scaled="1"/>
              </a:gradFill>
              <a:effectLst>
                <a:outerShdw blurRad="38100" dist="19050" dir="2700000" algn="tl" rotWithShape="0">
                  <a:schemeClr val="dk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D8F0DE2-4F0C-9D40-8B2C-C4E6C0615E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831" t="18927" r="14611" b="73843"/>
          <a:stretch/>
        </p:blipFill>
        <p:spPr>
          <a:xfrm>
            <a:off x="622880" y="254419"/>
            <a:ext cx="5880951" cy="325137"/>
          </a:xfrm>
          <a:prstGeom prst="rect">
            <a:avLst/>
          </a:prstGeom>
        </p:spPr>
      </p:pic>
      <p:graphicFrame>
        <p:nvGraphicFramePr>
          <p:cNvPr id="20" name="Table 10">
            <a:extLst>
              <a:ext uri="{FF2B5EF4-FFF2-40B4-BE49-F238E27FC236}">
                <a16:creationId xmlns:a16="http://schemas.microsoft.com/office/drawing/2014/main" id="{BF9C7CC6-CEB3-8545-ABB7-9E8062C33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27144"/>
              </p:ext>
            </p:extLst>
          </p:nvPr>
        </p:nvGraphicFramePr>
        <p:xfrm>
          <a:off x="440030" y="4905581"/>
          <a:ext cx="4512969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4323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504323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504323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planet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astronaut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Martian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spaceship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arms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Earth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fingers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horns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space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23" name="Table 10">
            <a:extLst>
              <a:ext uri="{FF2B5EF4-FFF2-40B4-BE49-F238E27FC236}">
                <a16:creationId xmlns:a16="http://schemas.microsoft.com/office/drawing/2014/main" id="{4F519E3D-74F9-9247-905C-1E99B5DFF6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337544"/>
              </p:ext>
            </p:extLst>
          </p:nvPr>
        </p:nvGraphicFramePr>
        <p:xfrm>
          <a:off x="5164429" y="948832"/>
          <a:ext cx="4301541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847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travel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attack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communicate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grin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capture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invade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laugh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27" name="Table 10">
            <a:extLst>
              <a:ext uri="{FF2B5EF4-FFF2-40B4-BE49-F238E27FC236}">
                <a16:creationId xmlns:a16="http://schemas.microsoft.com/office/drawing/2014/main" id="{74E8961C-D2C8-714D-8DF0-35DE55F361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183219"/>
              </p:ext>
            </p:extLst>
          </p:nvPr>
        </p:nvGraphicFramePr>
        <p:xfrm>
          <a:off x="5164429" y="2926163"/>
          <a:ext cx="4301541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847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massive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spotty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blue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slimy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green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scaly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scary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sticky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stripy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28" name="Table 10">
            <a:extLst>
              <a:ext uri="{FF2B5EF4-FFF2-40B4-BE49-F238E27FC236}">
                <a16:creationId xmlns:a16="http://schemas.microsoft.com/office/drawing/2014/main" id="{04473B65-1E3A-954B-8DD7-0983B71EB8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533735"/>
              </p:ext>
            </p:extLst>
          </p:nvPr>
        </p:nvGraphicFramePr>
        <p:xfrm>
          <a:off x="5164428" y="4905580"/>
          <a:ext cx="4301541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1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The pointy alien slid across the slimy ground.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The colourful spaceship roared across space.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His back was spotty and his front was stripy.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89FFC213-ACAD-6B47-92E6-70654B85B9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963" t="77543" r="13933" b="12614"/>
          <a:stretch/>
        </p:blipFill>
        <p:spPr>
          <a:xfrm>
            <a:off x="5804478" y="4615955"/>
            <a:ext cx="3021439" cy="347753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7096" y="6120987"/>
            <a:ext cx="788904" cy="604047"/>
          </a:xfrm>
          <a:prstGeom prst="rect">
            <a:avLst/>
          </a:prstGeom>
        </p:spPr>
      </p:pic>
      <p:pic>
        <p:nvPicPr>
          <p:cNvPr id="18" name="Picture 17" descr="A picture containing vector graphics, automaton&#10;&#10;Description automatically generated">
            <a:extLst>
              <a:ext uri="{FF2B5EF4-FFF2-40B4-BE49-F238E27FC236}">
                <a16:creationId xmlns:a16="http://schemas.microsoft.com/office/drawing/2014/main" id="{97477112-76FA-514D-92CE-E748767F4B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62348" y="1231017"/>
            <a:ext cx="3191019" cy="270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64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EF74F0E-DF59-DF49-A05D-7768FE124EC7}"/>
              </a:ext>
            </a:extLst>
          </p:cNvPr>
          <p:cNvGraphicFramePr>
            <a:graphicFrameLocks noGrp="1"/>
          </p:cNvGraphicFramePr>
          <p:nvPr/>
        </p:nvGraphicFramePr>
        <p:xfrm>
          <a:off x="2730320" y="949100"/>
          <a:ext cx="2222679" cy="36086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2679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</a:tblGrid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ray gun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68362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first contact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61029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beam me 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138106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satellite orbit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2557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outer space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1430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colourful body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unidentified flying object UFO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pointy antenna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cheeky smile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</a:tbl>
          </a:graphicData>
        </a:graphic>
      </p:graphicFrame>
      <p:pic>
        <p:nvPicPr>
          <p:cNvPr id="22" name="Picture 2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E3FDB13-ECCA-CD46-B571-01BA7F5A1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1585" r="37205" b="80866"/>
          <a:stretch/>
        </p:blipFill>
        <p:spPr>
          <a:xfrm>
            <a:off x="6375662" y="683718"/>
            <a:ext cx="1681965" cy="265382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9A79F14-F371-D74A-8F6B-78B0037D50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9124" r="37205" b="67913"/>
          <a:stretch/>
        </p:blipFill>
        <p:spPr>
          <a:xfrm>
            <a:off x="6375662" y="2609653"/>
            <a:ext cx="1681965" cy="45572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7E6D922-56BC-E646-B61B-422CCE9BD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r="37205" b="88541"/>
          <a:stretch/>
        </p:blipFill>
        <p:spPr>
          <a:xfrm>
            <a:off x="1855531" y="4560861"/>
            <a:ext cx="1681965" cy="402847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45BF53-46A9-1D4F-9C90-BA55B2611A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36444" r="27009" b="53050"/>
          <a:stretch/>
        </p:blipFill>
        <p:spPr>
          <a:xfrm>
            <a:off x="2895251" y="640014"/>
            <a:ext cx="2316280" cy="368023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7325107" y="116319"/>
            <a:ext cx="12827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dirty="0">
                <a:ln w="0">
                  <a:solidFill>
                    <a:schemeClr val="tx1"/>
                  </a:solidFill>
                </a:ln>
                <a:gradFill>
                  <a:gsLst>
                    <a:gs pos="64000">
                      <a:srgbClr val="FFC000"/>
                    </a:gs>
                    <a:gs pos="18000">
                      <a:srgbClr val="FFFF00"/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Alien</a:t>
            </a:r>
            <a:endParaRPr lang="en-GB" sz="3200" b="1" cap="none" spc="0" dirty="0">
              <a:ln w="0">
                <a:solidFill>
                  <a:schemeClr val="tx1"/>
                </a:solidFill>
              </a:ln>
              <a:gradFill>
                <a:gsLst>
                  <a:gs pos="64000">
                    <a:srgbClr val="FFC000"/>
                  </a:gs>
                  <a:gs pos="18000">
                    <a:srgbClr val="FFFF00"/>
                  </a:gs>
                </a:gsLst>
                <a:lin ang="5400000" scaled="1"/>
              </a:gradFill>
              <a:effectLst>
                <a:outerShdw blurRad="38100" dist="19050" dir="2700000" algn="tl" rotWithShape="0">
                  <a:schemeClr val="dk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D8F0DE2-4F0C-9D40-8B2C-C4E6C0615E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831" t="18927" r="14611" b="73843"/>
          <a:stretch/>
        </p:blipFill>
        <p:spPr>
          <a:xfrm>
            <a:off x="622880" y="254419"/>
            <a:ext cx="5880951" cy="325137"/>
          </a:xfrm>
          <a:prstGeom prst="rect">
            <a:avLst/>
          </a:prstGeom>
        </p:spPr>
      </p:pic>
      <p:graphicFrame>
        <p:nvGraphicFramePr>
          <p:cNvPr id="20" name="Table 10">
            <a:extLst>
              <a:ext uri="{FF2B5EF4-FFF2-40B4-BE49-F238E27FC236}">
                <a16:creationId xmlns:a16="http://schemas.microsoft.com/office/drawing/2014/main" id="{BF9C7CC6-CEB3-8545-ABB7-9E8062C33CE9}"/>
              </a:ext>
            </a:extLst>
          </p:cNvPr>
          <p:cNvGraphicFramePr>
            <a:graphicFrameLocks noGrp="1"/>
          </p:cNvGraphicFramePr>
          <p:nvPr/>
        </p:nvGraphicFramePr>
        <p:xfrm>
          <a:off x="440030" y="4905581"/>
          <a:ext cx="4512969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4323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504323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504323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planet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astronaut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Martian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spaceship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arms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Earth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fingers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horns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space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23" name="Table 10">
            <a:extLst>
              <a:ext uri="{FF2B5EF4-FFF2-40B4-BE49-F238E27FC236}">
                <a16:creationId xmlns:a16="http://schemas.microsoft.com/office/drawing/2014/main" id="{4F519E3D-74F9-9247-905C-1E99B5DFF6B6}"/>
              </a:ext>
            </a:extLst>
          </p:cNvPr>
          <p:cNvGraphicFramePr>
            <a:graphicFrameLocks noGrp="1"/>
          </p:cNvGraphicFramePr>
          <p:nvPr/>
        </p:nvGraphicFramePr>
        <p:xfrm>
          <a:off x="5164429" y="948832"/>
          <a:ext cx="4301541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847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travel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attack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communicate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grin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capture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invade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laugh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27" name="Table 10">
            <a:extLst>
              <a:ext uri="{FF2B5EF4-FFF2-40B4-BE49-F238E27FC236}">
                <a16:creationId xmlns:a16="http://schemas.microsoft.com/office/drawing/2014/main" id="{74E8961C-D2C8-714D-8DF0-35DE55F36137}"/>
              </a:ext>
            </a:extLst>
          </p:cNvPr>
          <p:cNvGraphicFramePr>
            <a:graphicFrameLocks noGrp="1"/>
          </p:cNvGraphicFramePr>
          <p:nvPr/>
        </p:nvGraphicFramePr>
        <p:xfrm>
          <a:off x="5164429" y="2926163"/>
          <a:ext cx="4301541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847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massive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spotty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blue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slimy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green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scaly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scary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sticky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stripy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28" name="Table 10">
            <a:extLst>
              <a:ext uri="{FF2B5EF4-FFF2-40B4-BE49-F238E27FC236}">
                <a16:creationId xmlns:a16="http://schemas.microsoft.com/office/drawing/2014/main" id="{04473B65-1E3A-954B-8DD7-0983B71EB8CB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4905580"/>
          <a:ext cx="4301541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1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The pointy alien slid across the slimy ground.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The colourful spaceship roared across space.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His back was spotty and his front was stripy.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89FFC213-ACAD-6B47-92E6-70654B85B9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963" t="77543" r="13933" b="12614"/>
          <a:stretch/>
        </p:blipFill>
        <p:spPr>
          <a:xfrm>
            <a:off x="5804478" y="4615955"/>
            <a:ext cx="3021439" cy="347753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7096" y="6120987"/>
            <a:ext cx="788904" cy="6040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8153FB-1566-C94A-86B3-B2503C300B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6190" y="828710"/>
            <a:ext cx="1478858" cy="389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2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EF74F0E-DF59-DF49-A05D-7768FE124EC7}"/>
              </a:ext>
            </a:extLst>
          </p:cNvPr>
          <p:cNvGraphicFramePr>
            <a:graphicFrameLocks noGrp="1"/>
          </p:cNvGraphicFramePr>
          <p:nvPr/>
        </p:nvGraphicFramePr>
        <p:xfrm>
          <a:off x="2730320" y="949100"/>
          <a:ext cx="2222679" cy="36086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2679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</a:tblGrid>
              <a:tr h="378691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ray gun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68362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first contact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610299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beam me 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138106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satellite orbit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2557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outer space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14308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colourful body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unidentified flying object UFO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pointy antenna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78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cheeky smile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</a:tbl>
          </a:graphicData>
        </a:graphic>
      </p:graphicFrame>
      <p:pic>
        <p:nvPicPr>
          <p:cNvPr id="22" name="Picture 2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E3FDB13-ECCA-CD46-B571-01BA7F5A1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1585" r="37205" b="80866"/>
          <a:stretch/>
        </p:blipFill>
        <p:spPr>
          <a:xfrm>
            <a:off x="6375662" y="683718"/>
            <a:ext cx="1681965" cy="265382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9A79F14-F371-D74A-8F6B-78B0037D50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9124" r="37205" b="67913"/>
          <a:stretch/>
        </p:blipFill>
        <p:spPr>
          <a:xfrm>
            <a:off x="6375662" y="2609653"/>
            <a:ext cx="1681965" cy="45572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7E6D922-56BC-E646-B61B-422CCE9BD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r="37205" b="88541"/>
          <a:stretch/>
        </p:blipFill>
        <p:spPr>
          <a:xfrm>
            <a:off x="1855531" y="4560861"/>
            <a:ext cx="1681965" cy="402847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45BF53-46A9-1D4F-9C90-BA55B2611A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36444" r="27009" b="53050"/>
          <a:stretch/>
        </p:blipFill>
        <p:spPr>
          <a:xfrm>
            <a:off x="2895251" y="640014"/>
            <a:ext cx="2316280" cy="368023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7325107" y="116319"/>
            <a:ext cx="12827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dirty="0">
                <a:ln w="0">
                  <a:solidFill>
                    <a:schemeClr val="tx1"/>
                  </a:solidFill>
                </a:ln>
                <a:gradFill>
                  <a:gsLst>
                    <a:gs pos="64000">
                      <a:srgbClr val="FFC000"/>
                    </a:gs>
                    <a:gs pos="18000">
                      <a:srgbClr val="FFFF00"/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Alien</a:t>
            </a:r>
            <a:endParaRPr lang="en-GB" sz="3200" b="1" cap="none" spc="0" dirty="0">
              <a:ln w="0">
                <a:solidFill>
                  <a:schemeClr val="tx1"/>
                </a:solidFill>
              </a:ln>
              <a:gradFill>
                <a:gsLst>
                  <a:gs pos="64000">
                    <a:srgbClr val="FFC000"/>
                  </a:gs>
                  <a:gs pos="18000">
                    <a:srgbClr val="FFFF00"/>
                  </a:gs>
                </a:gsLst>
                <a:lin ang="5400000" scaled="1"/>
              </a:gradFill>
              <a:effectLst>
                <a:outerShdw blurRad="38100" dist="19050" dir="2700000" algn="tl" rotWithShape="0">
                  <a:schemeClr val="dk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D8F0DE2-4F0C-9D40-8B2C-C4E6C0615E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831" t="18927" r="14611" b="73843"/>
          <a:stretch/>
        </p:blipFill>
        <p:spPr>
          <a:xfrm>
            <a:off x="622880" y="254419"/>
            <a:ext cx="5880951" cy="325137"/>
          </a:xfrm>
          <a:prstGeom prst="rect">
            <a:avLst/>
          </a:prstGeom>
        </p:spPr>
      </p:pic>
      <p:graphicFrame>
        <p:nvGraphicFramePr>
          <p:cNvPr id="20" name="Table 10">
            <a:extLst>
              <a:ext uri="{FF2B5EF4-FFF2-40B4-BE49-F238E27FC236}">
                <a16:creationId xmlns:a16="http://schemas.microsoft.com/office/drawing/2014/main" id="{BF9C7CC6-CEB3-8545-ABB7-9E8062C33CE9}"/>
              </a:ext>
            </a:extLst>
          </p:cNvPr>
          <p:cNvGraphicFramePr>
            <a:graphicFrameLocks noGrp="1"/>
          </p:cNvGraphicFramePr>
          <p:nvPr/>
        </p:nvGraphicFramePr>
        <p:xfrm>
          <a:off x="440030" y="4905581"/>
          <a:ext cx="4512969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4323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504323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504323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planet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astronaut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Martian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spaceship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arms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Earth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fingers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horns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space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23" name="Table 10">
            <a:extLst>
              <a:ext uri="{FF2B5EF4-FFF2-40B4-BE49-F238E27FC236}">
                <a16:creationId xmlns:a16="http://schemas.microsoft.com/office/drawing/2014/main" id="{4F519E3D-74F9-9247-905C-1E99B5DFF6B6}"/>
              </a:ext>
            </a:extLst>
          </p:cNvPr>
          <p:cNvGraphicFramePr>
            <a:graphicFrameLocks noGrp="1"/>
          </p:cNvGraphicFramePr>
          <p:nvPr/>
        </p:nvGraphicFramePr>
        <p:xfrm>
          <a:off x="5164429" y="948832"/>
          <a:ext cx="4301541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847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travel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attack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communicate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grin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capture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invade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laugh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27" name="Table 10">
            <a:extLst>
              <a:ext uri="{FF2B5EF4-FFF2-40B4-BE49-F238E27FC236}">
                <a16:creationId xmlns:a16="http://schemas.microsoft.com/office/drawing/2014/main" id="{74E8961C-D2C8-714D-8DF0-35DE55F36137}"/>
              </a:ext>
            </a:extLst>
          </p:cNvPr>
          <p:cNvGraphicFramePr>
            <a:graphicFrameLocks noGrp="1"/>
          </p:cNvGraphicFramePr>
          <p:nvPr/>
        </p:nvGraphicFramePr>
        <p:xfrm>
          <a:off x="5164429" y="2926163"/>
          <a:ext cx="4301541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847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33847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massive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spotty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blue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slimy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green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scaly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scary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sticky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stripy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graphicFrame>
        <p:nvGraphicFramePr>
          <p:cNvPr id="28" name="Table 10">
            <a:extLst>
              <a:ext uri="{FF2B5EF4-FFF2-40B4-BE49-F238E27FC236}">
                <a16:creationId xmlns:a16="http://schemas.microsoft.com/office/drawing/2014/main" id="{04473B65-1E3A-954B-8DD7-0983B71EB8CB}"/>
              </a:ext>
            </a:extLst>
          </p:cNvPr>
          <p:cNvGraphicFramePr>
            <a:graphicFrameLocks noGrp="1"/>
          </p:cNvGraphicFramePr>
          <p:nvPr/>
        </p:nvGraphicFramePr>
        <p:xfrm>
          <a:off x="5164428" y="4905580"/>
          <a:ext cx="4301541" cy="1635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1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</a:tblGrid>
              <a:tr h="54505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The pointy alien slid across the slimy ground.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The colourful spaceship roared across space.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505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His back was spotty and his front was stripy.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</a:tbl>
          </a:graphicData>
        </a:graphic>
      </p:graphicFrame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89FFC213-ACAD-6B47-92E6-70654B85B9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963" t="77543" r="13933" b="12614"/>
          <a:stretch/>
        </p:blipFill>
        <p:spPr>
          <a:xfrm>
            <a:off x="5804478" y="4615955"/>
            <a:ext cx="3021439" cy="347753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7096" y="6120987"/>
            <a:ext cx="788904" cy="6040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E69569-E907-3649-8D3E-C08E93CC04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669" y="935510"/>
            <a:ext cx="2739137" cy="398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811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225</Words>
  <Application>Microsoft Macintosh PowerPoint</Application>
  <PresentationFormat>A4 Paper (210x297 mm)</PresentationFormat>
  <Paragraphs>120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Gill Sans</vt:lpstr>
      <vt:lpstr>Gill Sans MT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43</cp:revision>
  <dcterms:created xsi:type="dcterms:W3CDTF">2021-03-28T14:54:32Z</dcterms:created>
  <dcterms:modified xsi:type="dcterms:W3CDTF">2021-06-29T11:29:27Z</dcterms:modified>
</cp:coreProperties>
</file>