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/>
    <p:restoredTop sz="94727"/>
  </p:normalViewPr>
  <p:slideViewPr>
    <p:cSldViewPr snapToGrid="0" snapToObjects="1">
      <p:cViewPr varScale="1">
        <p:scale>
          <a:sx n="62" d="100"/>
          <a:sy n="62" d="100"/>
        </p:scale>
        <p:origin x="148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Summer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590831" y="3226831"/>
            <a:ext cx="6206827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35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7th June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32047" y="1309202"/>
            <a:ext cx="332462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decrease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698522"/>
            <a:ext cx="585896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When something decreases or when you decrease it, it becomes less in quantity, size, or intensity.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Hamza needed to </a:t>
            </a:r>
            <a:r>
              <a:rPr lang="en-GB" sz="4000" b="1" dirty="0">
                <a:latin typeface="Gill Sans MT" panose="020B0502020104020203" pitchFamily="34" charset="77"/>
              </a:rPr>
              <a:t>decrease</a:t>
            </a:r>
            <a:r>
              <a:rPr lang="en-GB" sz="4000" dirty="0">
                <a:latin typeface="Gill Sans MT" panose="020B0502020104020203" pitchFamily="34" charset="77"/>
              </a:rPr>
              <a:t> his handwriting size.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de-crease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8115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lessen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reduce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police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amount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7252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carefully decrease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decrease and reduce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146EDB80-6951-474E-B8AB-B6A6E562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4" y="2100115"/>
            <a:ext cx="4287836" cy="42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63287" y="1309202"/>
            <a:ext cx="369171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automatic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900902"/>
            <a:ext cx="579845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An automatic action is one that you do without thinking about it.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fire bell would </a:t>
            </a:r>
            <a:r>
              <a:rPr lang="en-GB" sz="4000" b="1" dirty="0">
                <a:latin typeface="Gill Sans MT" panose="020B0502020104020203" pitchFamily="34" charset="77"/>
              </a:rPr>
              <a:t>automatically</a:t>
            </a:r>
            <a:r>
              <a:rPr lang="en-GB" sz="4000" dirty="0">
                <a:latin typeface="Gill Sans MT" panose="020B0502020104020203" pitchFamily="34" charset="77"/>
              </a:rPr>
              <a:t> sound the alarm.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au-to-mat-</a:t>
            </a:r>
            <a:r>
              <a:rPr lang="en-GB" dirty="0" err="1">
                <a:latin typeface="Gill Sans MT" panose="020B0502020104020203" pitchFamily="34" charset="77"/>
              </a:rPr>
              <a:t>ic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6527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automatically began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automated 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1094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automated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manual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-ally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static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electronic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semi-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machine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FF761F51-5000-7643-974F-CDC50E3D3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547" y="190880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72452" y="1309202"/>
            <a:ext cx="217687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insert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962819"/>
            <a:ext cx="562221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insert an object into something, you put the object inside it.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Emily </a:t>
            </a:r>
            <a:r>
              <a:rPr lang="en-GB" sz="4000" b="1" dirty="0">
                <a:latin typeface="Gill Sans MT" panose="020B0502020104020203" pitchFamily="34" charset="77"/>
              </a:rPr>
              <a:t>inserted</a:t>
            </a:r>
            <a:r>
              <a:rPr lang="en-GB" sz="4000" dirty="0">
                <a:latin typeface="Gill Sans MT" panose="020B0502020104020203" pitchFamily="34" charset="77"/>
              </a:rPr>
              <a:t> the coin into the machine.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in-</a:t>
            </a:r>
            <a:r>
              <a:rPr lang="en-GB" dirty="0" err="1">
                <a:latin typeface="Gill Sans MT" panose="020B0502020104020203" pitchFamily="34" charset="77"/>
              </a:rPr>
              <a:t>sert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137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carefully inside into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inserted the 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8627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extract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shape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C84A93B-45D3-C545-9959-5E89F5094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47" y="2684202"/>
            <a:ext cx="3405124" cy="3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09162" y="1309202"/>
            <a:ext cx="339997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persuade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750165"/>
            <a:ext cx="658263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persuade someone to do something, you cause them to do it by giving them good reasons for doing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Somehow, the children </a:t>
            </a:r>
            <a:r>
              <a:rPr lang="en-GB" b="1" dirty="0">
                <a:latin typeface="Gill Sans MT" panose="020B0502020104020203" pitchFamily="34" charset="77"/>
              </a:rPr>
              <a:t>persuaded</a:t>
            </a:r>
            <a:r>
              <a:rPr lang="en-GB" dirty="0">
                <a:latin typeface="Gill Sans MT" panose="020B0502020104020203" pitchFamily="34" charset="77"/>
              </a:rPr>
              <a:t> Mrs Hill to do extra PE.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per-</a:t>
            </a:r>
            <a:r>
              <a:rPr lang="en-GB" dirty="0" err="1">
                <a:latin typeface="Gill Sans MT" panose="020B0502020104020203" pitchFamily="34" charset="77"/>
              </a:rPr>
              <a:t>suade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481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persuaded everyone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gently persuade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5224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convince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sion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influence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discourage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trade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7BEC55F-CD11-6749-8634-B20B9D2D1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52" y="2441714"/>
            <a:ext cx="3724394" cy="37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27257" y="1309202"/>
            <a:ext cx="205665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signal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780855"/>
            <a:ext cx="580379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signal is a gesture, sound, or action which is intended to give a particular message to the person who sees or hears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5791426"/>
            <a:ext cx="1299968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head teacher gave the </a:t>
            </a:r>
            <a:r>
              <a:rPr lang="en-GB" sz="4000" b="1" dirty="0">
                <a:latin typeface="Gill Sans MT" panose="020B0502020104020203" pitchFamily="34" charset="77"/>
              </a:rPr>
              <a:t>signal</a:t>
            </a:r>
            <a:r>
              <a:rPr lang="en-GB" sz="4000" dirty="0">
                <a:latin typeface="Gill Sans MT" panose="020B0502020104020203" pitchFamily="34" charset="77"/>
              </a:rPr>
              <a:t> to stand up by raising her arms.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sig-</a:t>
            </a:r>
            <a:r>
              <a:rPr lang="en-GB" dirty="0" err="1">
                <a:latin typeface="Gill Sans MT" panose="020B0502020104020203" pitchFamily="34" charset="77"/>
              </a:rPr>
              <a:t>nal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1931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signalled everyone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the signal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4478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prompt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4BD06DA-9854-D04E-8B96-E24C138DE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58" y="2439539"/>
            <a:ext cx="3364971" cy="33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78907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attention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annoy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spotless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remind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43720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decrease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insert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automatic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signal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39845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annoy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suggestion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77181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Something that is **** is completely clean.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give someone or something your ****, you look at it, listen to it, or think about it carefully.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**** you of a fact or event that you already know about, they say something which makes you think about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or something **** you, it makes you fairly angry and impatient.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make a ****, you put forward an idea or plan for someone to think about.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F94A171-4D78-484F-85BE-348717B35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83" y="5252484"/>
            <a:ext cx="1240805" cy="124080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861E90B-A57A-CB44-AD24-31A9FBFEF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39" y="5352690"/>
            <a:ext cx="834138" cy="834138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E6EF9AA1-7BFE-CF4A-9676-46632FF2B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25" y="7816839"/>
            <a:ext cx="1240804" cy="1240804"/>
          </a:xfrm>
          <a:prstGeom prst="rect">
            <a:avLst/>
          </a:prstGeom>
        </p:spPr>
      </p:pic>
      <p:pic>
        <p:nvPicPr>
          <p:cNvPr id="25" name="Picture 2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8031370-5750-C648-83C0-8172E02AA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17" y="2579706"/>
            <a:ext cx="1126453" cy="112645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4EE3D-F22C-9A43-AF3E-5184BC33C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35" y="6381431"/>
            <a:ext cx="1240804" cy="1240804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9344D4F2-A6F3-B44E-BA56-0FE43C4F9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04" y="6721329"/>
            <a:ext cx="748584" cy="748584"/>
          </a:xfrm>
          <a:prstGeom prst="rect">
            <a:avLst/>
          </a:prstGeom>
        </p:spPr>
      </p:pic>
      <p:pic>
        <p:nvPicPr>
          <p:cNvPr id="28" name="Picture 2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3C12E7B1-56B0-394D-BC54-6AFB2499AE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04" y="3789106"/>
            <a:ext cx="1343277" cy="13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28955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automatic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persuade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signal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73799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**** is a gesture, sound, or action which is intended to give a particular message to the person who sees or hears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When something **** or when you decrease it, it becomes less in quantity, size, or intensity.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someone to do something, you cause them to do it by giving them good reasons for doing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An **** action is one that you do without thinking about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an object into something, you put the object inside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9450F42-B096-354A-984B-59735769E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84" y="2399689"/>
            <a:ext cx="1300441" cy="130044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AB38DC2-6750-F846-98D7-6C1F8045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970" y="5287114"/>
            <a:ext cx="919868" cy="91986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05F0BB3-EBB6-4A40-95ED-0A1CEA30A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86" y="7873839"/>
            <a:ext cx="1072937" cy="1072937"/>
          </a:xfrm>
          <a:prstGeom prst="rect">
            <a:avLst/>
          </a:prstGeom>
        </p:spPr>
      </p:pic>
      <p:pic>
        <p:nvPicPr>
          <p:cNvPr id="31" name="Picture 30" descr="Icon&#10;&#10;Description automatically generated with low confidence">
            <a:extLst>
              <a:ext uri="{FF2B5EF4-FFF2-40B4-BE49-F238E27FC236}">
                <a16:creationId xmlns:a16="http://schemas.microsoft.com/office/drawing/2014/main" id="{5C6EBE49-BC4A-1740-96B3-9712828B2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4932" y="6349435"/>
            <a:ext cx="1319193" cy="1319193"/>
          </a:xfrm>
          <a:prstGeom prst="rect">
            <a:avLst/>
          </a:prstGeom>
        </p:spPr>
      </p:pic>
      <p:pic>
        <p:nvPicPr>
          <p:cNvPr id="32" name="Picture 31" descr="Icon&#10;&#10;Description automatically generated with medium confidence">
            <a:extLst>
              <a:ext uri="{FF2B5EF4-FFF2-40B4-BE49-F238E27FC236}">
                <a16:creationId xmlns:a16="http://schemas.microsoft.com/office/drawing/2014/main" id="{FC9CD438-30E9-4A4D-9B6F-C9B0519209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12" y="3736462"/>
            <a:ext cx="1229770" cy="12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386798" y="3085008"/>
            <a:ext cx="28244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attention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866905" y="3993661"/>
            <a:ext cx="18642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annoy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590384" y="4843260"/>
            <a:ext cx="24173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spotless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200855" y="5769060"/>
            <a:ext cx="319638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suggestion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680153" y="6639612"/>
            <a:ext cx="22377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remind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662841" y="3961911"/>
            <a:ext cx="31066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automatic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731372" y="5750010"/>
            <a:ext cx="277960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persuade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863224" y="3065958"/>
            <a:ext cx="270587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decrease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320882" y="4824210"/>
            <a:ext cx="17905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insert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301233" y="6639611"/>
            <a:ext cx="175047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signal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61043" y="803484"/>
            <a:ext cx="7926849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attention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3042314" y="5569728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annoy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F503926-5D7D-AE45-9C9D-322614E23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85" y="473186"/>
            <a:ext cx="3590947" cy="359094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12F8FEE-C20F-8B40-A903-A98C9565D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2" y="5602225"/>
            <a:ext cx="3583586" cy="3583586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82EB1646-0063-7645-83FF-9D15C8BD4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4" y="6725021"/>
            <a:ext cx="1653861" cy="16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831384" y="451002"/>
            <a:ext cx="836607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spotless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67946" y="6063484"/>
            <a:ext cx="1041922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suggestion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BC0F371-D952-AF4A-90D1-5A4B515B5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64" y="769884"/>
            <a:ext cx="2996187" cy="299618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AAEAD3-4861-8949-AFC0-24265F2C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5" y="5733994"/>
            <a:ext cx="3517574" cy="3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37276" y="820996"/>
            <a:ext cx="622285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remind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5876856"/>
            <a:ext cx="1234608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decrease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010D99E-5B14-7B43-9A8E-D99470F06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42" y="751412"/>
            <a:ext cx="3162987" cy="316298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730C157-0C3E-F543-893B-DD1249A80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77" y="1450820"/>
            <a:ext cx="2574253" cy="2574253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8972EEBD-56D3-824A-8F19-6FAF5E83E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" y="5403909"/>
            <a:ext cx="3577793" cy="35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129367" y="1005740"/>
            <a:ext cx="11999897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automatic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52942" y="5537180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insert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2204265C-6468-7443-AB39-AACAF1C4A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3629" y="192668"/>
            <a:ext cx="4021143" cy="402114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529021-CD71-D444-BB46-258E1F83C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1" y="5742552"/>
            <a:ext cx="3405124" cy="3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23640" y="665926"/>
            <a:ext cx="792685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persuade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504018" y="5493998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signal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4E3BC0F-3662-4549-BA3A-A594BC470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12" y="690520"/>
            <a:ext cx="3245656" cy="324565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3D28331-8658-8642-8BFC-C7B7D8D37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9" y="5696122"/>
            <a:ext cx="3364971" cy="33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148451" y="2274766"/>
            <a:ext cx="28244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attention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628561" y="3183419"/>
            <a:ext cx="18642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annoy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352036" y="4033018"/>
            <a:ext cx="24173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spotless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4962509" y="4958818"/>
            <a:ext cx="319638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suggestion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441808" y="5829370"/>
            <a:ext cx="22377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remind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007395" y="3418118"/>
            <a:ext cx="31066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automatic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075925" y="5206217"/>
            <a:ext cx="277960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persuade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207779" y="2522165"/>
            <a:ext cx="270587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decrease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665432" y="4280417"/>
            <a:ext cx="17905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insert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645788" y="6095818"/>
            <a:ext cx="175047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signal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09155" y="1309202"/>
            <a:ext cx="339997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attention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4036832"/>
            <a:ext cx="688081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give someone or something your attention, you look at it, listen to it, or think about it carefully.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teacher wanted the children’s </a:t>
            </a:r>
            <a:r>
              <a:rPr lang="en-GB" sz="4000" b="1" dirty="0">
                <a:latin typeface="Gill Sans MT" panose="020B0502020104020203" pitchFamily="34" charset="77"/>
              </a:rPr>
              <a:t>attention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at-ten-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9196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listen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people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notice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tension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others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3677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give me your attention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attention please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BAB87490-E09E-1F47-9D49-37E766F0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2" y="2525818"/>
            <a:ext cx="3841903" cy="38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3408" y="1309202"/>
            <a:ext cx="227145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annoy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909309"/>
            <a:ext cx="581907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someone or something annoys you, it makes you fairly angry and impatient.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That shark song had started to </a:t>
            </a:r>
            <a:r>
              <a:rPr lang="en-GB" sz="4000" b="1" dirty="0">
                <a:latin typeface="Gill Sans MT" panose="020B0502020104020203" pitchFamily="34" charset="77"/>
              </a:rPr>
              <a:t>annoy</a:t>
            </a:r>
            <a:r>
              <a:rPr lang="en-GB" sz="4000" dirty="0">
                <a:latin typeface="Gill Sans MT" panose="020B0502020104020203" pitchFamily="34" charset="77"/>
              </a:rPr>
              <a:t> 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an-noy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6535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enjoy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3641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you annoy 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is annoying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746106-9FF5-694D-9586-F920AD38E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4" y="2019041"/>
            <a:ext cx="4063736" cy="406373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7DC73CC-A065-6B4D-82F1-8D3D9E25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62" y="3400393"/>
            <a:ext cx="1875455" cy="18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06319" y="1309202"/>
            <a:ext cx="300563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spotless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63033"/>
            <a:ext cx="553725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Something that is spotless is completely clean.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classroom was </a:t>
            </a:r>
            <a:r>
              <a:rPr lang="en-GB" sz="4000" b="1" dirty="0">
                <a:latin typeface="Gill Sans MT" panose="020B0502020104020203" pitchFamily="34" charset="77"/>
              </a:rPr>
              <a:t>spotless</a:t>
            </a:r>
            <a:r>
              <a:rPr lang="en-GB" sz="4000" dirty="0">
                <a:latin typeface="Gill Sans MT" panose="020B0502020104020203" pitchFamily="34" charset="77"/>
              </a:rPr>
              <a:t> for once.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spot-less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68930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pristine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dirty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jobless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bedroom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filthy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heartless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kitchen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6851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room was spotless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spotless and tidy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A3B7133-1793-844B-87E6-2C230D153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77" y="2384520"/>
            <a:ext cx="3769546" cy="37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71100" y="1309202"/>
            <a:ext cx="387606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suggestion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963001"/>
            <a:ext cx="64417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make a suggestion, you put forward an idea or plan for someone to think about.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Miss Jones wanted </a:t>
            </a:r>
            <a:r>
              <a:rPr lang="en-GB" sz="4000" b="1" dirty="0">
                <a:latin typeface="Gill Sans MT" panose="020B0502020104020203" pitchFamily="34" charset="77"/>
              </a:rPr>
              <a:t>suggestions</a:t>
            </a:r>
            <a:r>
              <a:rPr lang="en-GB" sz="4000" dirty="0">
                <a:latin typeface="Gill Sans MT" panose="020B0502020104020203" pitchFamily="34" charset="77"/>
              </a:rPr>
              <a:t> for the class nickname.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sug</a:t>
            </a:r>
            <a:r>
              <a:rPr lang="en-GB" dirty="0">
                <a:latin typeface="Gill Sans MT" panose="020B0502020104020203" pitchFamily="34" charset="77"/>
              </a:rPr>
              <a:t>-gest-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4016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idea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question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proposal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686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good suggestion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needed to suggest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47749A57-C7E2-7F4B-9A36-1ABE83D8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63" y="2758490"/>
            <a:ext cx="3517574" cy="3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67426" y="1309202"/>
            <a:ext cx="268342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remind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3860341"/>
            <a:ext cx="6020302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someone reminds you of a fact or event that you already know about, they say something which makes you think about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Jeremy </a:t>
            </a:r>
            <a:r>
              <a:rPr lang="en-GB" sz="4000" b="1" dirty="0">
                <a:latin typeface="Gill Sans MT" panose="020B0502020104020203" pitchFamily="34" charset="77"/>
              </a:rPr>
              <a:t>reminded</a:t>
            </a:r>
            <a:r>
              <a:rPr lang="en-GB" sz="4000" dirty="0">
                <a:latin typeface="Gill Sans MT" panose="020B0502020104020203" pitchFamily="34" charset="77"/>
              </a:rPr>
              <a:t> Mr. Cole about the test.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re-mind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824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prompt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nudge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kind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promise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3288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please remind me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reminded her to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1254664-4E8C-554F-8458-C398F5D79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77" y="2365598"/>
            <a:ext cx="3829279" cy="382927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E2E0B22-9424-F74E-A796-BEC366BCE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15" y="3512369"/>
            <a:ext cx="2574253" cy="2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13358</TotalTime>
  <Words>1213</Words>
  <Application>Microsoft Macintosh PowerPoint</Application>
  <PresentationFormat>Custom</PresentationFormat>
  <Paragraphs>346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194</cp:revision>
  <dcterms:modified xsi:type="dcterms:W3CDTF">2021-06-06T20:19:06Z</dcterms:modified>
</cp:coreProperties>
</file>