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9" r:id="rId16"/>
    <p:sldId id="291" r:id="rId17"/>
    <p:sldId id="290" r:id="rId18"/>
    <p:sldId id="292" r:id="rId19"/>
    <p:sldId id="293" r:id="rId20"/>
    <p:sldId id="284" r:id="rId21"/>
    <p:sldId id="285" r:id="rId22"/>
    <p:sldId id="286" r:id="rId23"/>
    <p:sldId id="287" r:id="rId24"/>
    <p:sldId id="288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2"/>
    <p:restoredTop sz="94737"/>
  </p:normalViewPr>
  <p:slideViewPr>
    <p:cSldViewPr snapToGrid="0" snapToObjects="1">
      <p:cViewPr>
        <p:scale>
          <a:sx n="65" d="100"/>
          <a:sy n="65" d="100"/>
        </p:scale>
        <p:origin x="384" y="-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68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4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9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57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  <a:endParaRPr lang="en-GB" dirty="0">
              <a:solidFill>
                <a:srgbClr val="00AEEE"/>
              </a:solidFill>
              <a:latin typeface="Gill Sans MT" panose="020B0502020104020203" pitchFamily="34" charset="77"/>
            </a:endParaRP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Summer Term 2021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445759" y="3226831"/>
            <a:ext cx="6496971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</a:t>
            </a:r>
            <a:r>
              <a:rPr lang="en-GB" dirty="0">
                <a:latin typeface="Gill Sans MT" panose="020B0502020104020203" pitchFamily="34" charset="77"/>
              </a:rPr>
              <a:t> 36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 14th June</a:t>
            </a:r>
            <a:r>
              <a:rPr dirty="0">
                <a:latin typeface="Gill Sans MT" panose="020B0502020104020203" pitchFamily="34" charset="77"/>
              </a:rPr>
              <a:t> 202</a:t>
            </a:r>
            <a:r>
              <a:rPr lang="en-GB" dirty="0">
                <a:latin typeface="Gill Sans MT" panose="020B0502020104020203" pitchFamily="34" charset="77"/>
              </a:rPr>
              <a:t>1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DBA6DF-0000-D242-A649-9CFC63BF4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33">
            <a:off x="8550644" y="4375268"/>
            <a:ext cx="3173683" cy="237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41F4A1-EB1A-E343-B237-01BA86E43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58">
            <a:off x="6838299" y="6053191"/>
            <a:ext cx="3378483" cy="252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39827" y="1309202"/>
            <a:ext cx="270907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diverse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9207354" y="1671690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4006298"/>
            <a:ext cx="585896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a group or range of things is diverse, it is made up of a wide variety of things.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School is a </a:t>
            </a:r>
            <a:r>
              <a:rPr lang="en-GB" sz="4000" b="1" dirty="0">
                <a:latin typeface="Gill Sans MT" panose="020B0502020104020203" pitchFamily="34" charset="77"/>
              </a:rPr>
              <a:t>diverse</a:t>
            </a:r>
            <a:r>
              <a:rPr lang="en-GB" sz="4000" dirty="0">
                <a:latin typeface="Gill Sans MT" panose="020B0502020104020203" pitchFamily="34" charset="77"/>
              </a:rPr>
              <a:t> and welcoming place.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10335049" y="1253517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78697" y="2182175"/>
            <a:ext cx="457592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di-verse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368316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assorted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similar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ity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nurse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community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varied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ify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curse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culture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7576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important diversity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culturally diverse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2E5A168-8D29-7142-8FC5-632FBE6FD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45" y="2302092"/>
            <a:ext cx="3848343" cy="38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01334" y="1309202"/>
            <a:ext cx="321562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fabricate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3944" y="3993235"/>
            <a:ext cx="579845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someone fabricates information, they invent it in order to deceive people.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Jenny had </a:t>
            </a:r>
            <a:r>
              <a:rPr lang="en-GB" sz="4000" b="1" dirty="0">
                <a:latin typeface="Gill Sans MT" panose="020B0502020104020203" pitchFamily="34" charset="77"/>
              </a:rPr>
              <a:t>fabricated</a:t>
            </a:r>
            <a:r>
              <a:rPr lang="en-GB" sz="4000" dirty="0">
                <a:latin typeface="Gill Sans MT" panose="020B0502020104020203" pitchFamily="34" charset="77"/>
              </a:rPr>
              <a:t> what had happened at playtime.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fab-</a:t>
            </a:r>
            <a:r>
              <a:rPr lang="en-GB" dirty="0" err="1">
                <a:latin typeface="Gill Sans MT" panose="020B0502020104020203" pitchFamily="34" charset="77"/>
              </a:rPr>
              <a:t>ri</a:t>
            </a:r>
            <a:r>
              <a:rPr lang="en-GB" dirty="0">
                <a:latin typeface="Gill Sans MT" panose="020B0502020104020203" pitchFamily="34" charset="77"/>
              </a:rPr>
              <a:t>-cate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6552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fabricated the whole story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always fabricates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06543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concoct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tion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abdicate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invent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make 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AD2E5AD-9496-3A45-A8D5-46C0A9335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04" y="2810235"/>
            <a:ext cx="3215623" cy="32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40632" y="1309202"/>
            <a:ext cx="284052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debacle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28235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2" y="3962819"/>
            <a:ext cx="562221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 debacle is an event or attempt that is a complete failure.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6610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talent show was a complete </a:t>
            </a:r>
            <a:r>
              <a:rPr lang="en-GB" sz="4000" b="1" dirty="0">
                <a:latin typeface="Gill Sans MT" panose="020B0502020104020203" pitchFamily="34" charset="77"/>
              </a:rPr>
              <a:t>debacle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de-</a:t>
            </a:r>
            <a:r>
              <a:rPr lang="en-GB" dirty="0" err="1">
                <a:latin typeface="Gill Sans MT" panose="020B0502020104020203" pitchFamily="34" charset="77"/>
              </a:rPr>
              <a:t>ba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cle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8374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complete debacle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fiasco and a debacle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51468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fiasco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success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event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failure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707E7A64-DF61-0547-B3FF-94DA5C157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983" y="2109240"/>
            <a:ext cx="3802831" cy="38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10290" y="1309202"/>
            <a:ext cx="219771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cajole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4" y="3750165"/>
            <a:ext cx="658263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cajole someone into doing something, you get them to do it after persuading them for some time.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166108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Mrs Cooke </a:t>
            </a:r>
            <a:r>
              <a:rPr lang="en-GB" b="1" dirty="0">
                <a:latin typeface="Gill Sans MT" panose="020B0502020104020203" pitchFamily="34" charset="77"/>
              </a:rPr>
              <a:t>cajoled</a:t>
            </a:r>
            <a:r>
              <a:rPr lang="en-GB" dirty="0">
                <a:latin typeface="Gill Sans MT" panose="020B0502020104020203" pitchFamily="34" charset="77"/>
              </a:rPr>
              <a:t> the children in reading during break.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ca-</a:t>
            </a:r>
            <a:r>
              <a:rPr lang="en-GB" dirty="0" err="1">
                <a:latin typeface="Gill Sans MT" panose="020B0502020104020203" pitchFamily="34" charset="77"/>
              </a:rPr>
              <a:t>jole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7955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cleverly cajoled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gently cajoled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976283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persuade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bully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soul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coax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whole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force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B1EA4209-A60D-8E41-95A7-A4E7DA45D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86" y="2145541"/>
            <a:ext cx="3962004" cy="39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27736" y="1309202"/>
            <a:ext cx="325569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impartial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386496" y="3879595"/>
            <a:ext cx="6668248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Someone who is impartial is not directly involved in a particular situation, and is therefore able to give a fair opinion or decision about it.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 Francis was always a fair and </a:t>
            </a:r>
            <a:r>
              <a:rPr lang="en-GB" sz="4000" b="1" dirty="0">
                <a:latin typeface="Gill Sans MT" panose="020B0502020104020203" pitchFamily="34" charset="77"/>
              </a:rPr>
              <a:t>impartial</a:t>
            </a:r>
            <a:r>
              <a:rPr lang="en-GB" sz="4000" dirty="0">
                <a:latin typeface="Gill Sans MT" panose="020B0502020104020203" pitchFamily="34" charset="77"/>
              </a:rPr>
              <a:t> referee.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im-par-</a:t>
            </a:r>
            <a:r>
              <a:rPr lang="en-GB" dirty="0" err="1">
                <a:latin typeface="Gill Sans MT" panose="020B0502020104020203" pitchFamily="34" charset="77"/>
              </a:rPr>
              <a:t>tial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4117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always impartial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Impartial and unbiased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85066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neutral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biased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marshal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unbiased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partial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judge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18F2310-1BED-BC40-A859-94A15EDAC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45" y="2391061"/>
            <a:ext cx="3708060" cy="37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ord of the Day:"/>
          <p:cNvSpPr txBox="1"/>
          <p:nvPr/>
        </p:nvSpPr>
        <p:spPr>
          <a:xfrm>
            <a:off x="4237199" y="4067780"/>
            <a:ext cx="484882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Focus Word </a:t>
            </a:r>
            <a:r>
              <a:rPr lang="en-GB" sz="1800" dirty="0">
                <a:latin typeface="Gill Sans MT" panose="020B0502020104020203" pitchFamily="34" charset="77"/>
              </a:rPr>
              <a:t>(write below)</a:t>
            </a:r>
            <a:r>
              <a:rPr sz="1800" dirty="0">
                <a:latin typeface="Gill Sans MT" panose="020B0502020104020203" pitchFamily="34" charset="77"/>
              </a:rPr>
              <a:t>:</a:t>
            </a:r>
          </a:p>
        </p:txBody>
      </p:sp>
      <p:sp>
        <p:nvSpPr>
          <p:cNvPr id="152" name="Definition:"/>
          <p:cNvSpPr txBox="1"/>
          <p:nvPr/>
        </p:nvSpPr>
        <p:spPr>
          <a:xfrm>
            <a:off x="134969" y="1009378"/>
            <a:ext cx="630139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latin typeface="Gill Sans MT" panose="020B0502020104020203" pitchFamily="34" charset="77"/>
              </a:rPr>
              <a:t>Describe / Definition</a:t>
            </a:r>
            <a:r>
              <a:rPr sz="2800" dirty="0">
                <a:latin typeface="Gill Sans MT" panose="020B0502020104020203" pitchFamily="34" charset="77"/>
              </a:rPr>
              <a:t>: </a:t>
            </a:r>
          </a:p>
        </p:txBody>
      </p:sp>
      <p:sp>
        <p:nvSpPr>
          <p:cNvPr id="165" name="Word Class"/>
          <p:cNvSpPr txBox="1"/>
          <p:nvPr/>
        </p:nvSpPr>
        <p:spPr>
          <a:xfrm>
            <a:off x="9548254" y="4558715"/>
            <a:ext cx="194123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74605"/>
              </p:ext>
            </p:extLst>
          </p:nvPr>
        </p:nvGraphicFramePr>
        <p:xfrm>
          <a:off x="0" y="5616398"/>
          <a:ext cx="6522398" cy="413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199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61199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716790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same / similar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Antonyms: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opposite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71679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that sound the same)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(Example: football = pitch, team, player)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EBC672-2A25-9A4F-BEA5-DD15238F7A08}"/>
              </a:ext>
            </a:extLst>
          </p:cNvPr>
          <p:cNvSpPr/>
          <p:nvPr/>
        </p:nvSpPr>
        <p:spPr>
          <a:xfrm>
            <a:off x="4049306" y="4519916"/>
            <a:ext cx="5331577" cy="10995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EB75B-CE44-7846-AB22-8FD283C0F727}"/>
              </a:ext>
            </a:extLst>
          </p:cNvPr>
          <p:cNvCxnSpPr>
            <a:cxnSpLocks/>
          </p:cNvCxnSpPr>
          <p:nvPr/>
        </p:nvCxnSpPr>
        <p:spPr>
          <a:xfrm>
            <a:off x="9230050" y="4527937"/>
            <a:ext cx="3774750" cy="23084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28A97C-5AC4-BD49-B3AB-E8446B04A0F7}"/>
              </a:ext>
            </a:extLst>
          </p:cNvPr>
          <p:cNvCxnSpPr>
            <a:cxnSpLocks/>
          </p:cNvCxnSpPr>
          <p:nvPr/>
        </p:nvCxnSpPr>
        <p:spPr>
          <a:xfrm>
            <a:off x="9230050" y="5619500"/>
            <a:ext cx="3774750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Word Class">
            <a:extLst>
              <a:ext uri="{FF2B5EF4-FFF2-40B4-BE49-F238E27FC236}">
                <a16:creationId xmlns:a16="http://schemas.microsoft.com/office/drawing/2014/main" id="{21640A06-AF8A-9643-B8EB-F336ADD7BF49}"/>
              </a:ext>
            </a:extLst>
          </p:cNvPr>
          <p:cNvSpPr txBox="1"/>
          <p:nvPr/>
        </p:nvSpPr>
        <p:spPr>
          <a:xfrm>
            <a:off x="6584702" y="5627194"/>
            <a:ext cx="31707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Draw your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BEAB5B-888F-AB4B-8084-B7517E46124D}"/>
              </a:ext>
            </a:extLst>
          </p:cNvPr>
          <p:cNvCxnSpPr>
            <a:cxnSpLocks/>
          </p:cNvCxnSpPr>
          <p:nvPr/>
        </p:nvCxnSpPr>
        <p:spPr>
          <a:xfrm>
            <a:off x="6502400" y="834297"/>
            <a:ext cx="0" cy="3443268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Word Class">
            <a:extLst>
              <a:ext uri="{FF2B5EF4-FFF2-40B4-BE49-F238E27FC236}">
                <a16:creationId xmlns:a16="http://schemas.microsoft.com/office/drawing/2014/main" id="{B87BA57F-911C-9345-ADD2-5EB8324B7021}"/>
              </a:ext>
            </a:extLst>
          </p:cNvPr>
          <p:cNvSpPr txBox="1"/>
          <p:nvPr/>
        </p:nvSpPr>
        <p:spPr>
          <a:xfrm>
            <a:off x="6584702" y="1015294"/>
            <a:ext cx="391232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Use it in a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sp>
        <p:nvSpPr>
          <p:cNvPr id="148" name="Grasshopper Word of the Day"/>
          <p:cNvSpPr txBox="1"/>
          <p:nvPr/>
        </p:nvSpPr>
        <p:spPr>
          <a:xfrm>
            <a:off x="1302106" y="17462"/>
            <a:ext cx="980236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Laboratory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489491" y="339363"/>
            <a:ext cx="1622203" cy="134002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C2E683-E563-EC4A-8BCC-97B73FE19449}"/>
              </a:ext>
            </a:extLst>
          </p:cNvPr>
          <p:cNvCxnSpPr>
            <a:cxnSpLocks/>
          </p:cNvCxnSpPr>
          <p:nvPr/>
        </p:nvCxnSpPr>
        <p:spPr>
          <a:xfrm>
            <a:off x="206685" y="1451841"/>
            <a:ext cx="3056466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8D83E5-1C51-AE4B-956A-5207505C9075}"/>
              </a:ext>
            </a:extLst>
          </p:cNvPr>
          <p:cNvCxnSpPr>
            <a:cxnSpLocks/>
          </p:cNvCxnSpPr>
          <p:nvPr/>
        </p:nvCxnSpPr>
        <p:spPr>
          <a:xfrm>
            <a:off x="6681048" y="1451841"/>
            <a:ext cx="2849277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238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75005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thirsty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ground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ambulance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weekend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98239" y="128282"/>
            <a:ext cx="227863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-1454" y="8852728"/>
            <a:ext cx="971450" cy="80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97327-F896-5F47-97C7-A835D9998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00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39299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diverse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fabricate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cajole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impartial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80310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6BE72-1703-3C4A-ADCE-227617DFF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31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90346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thirsty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ground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nickname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ambulance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weekend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90031"/>
              </p:ext>
            </p:extLst>
          </p:nvPr>
        </p:nvGraphicFramePr>
        <p:xfrm>
          <a:off x="5934636" y="1251704"/>
          <a:ext cx="4199392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The *** is the soil and rock on the earth's surface.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An *** is a vehicle for taking people to and from hospital.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Saturday and Sunday.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are ***, you feel a need to drink something.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an informal name for someone or something.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F77523C-8284-C341-BC29-295082F3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05AE202-38ED-0644-AF8C-CE931951C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63" y="6485198"/>
            <a:ext cx="1090394" cy="109039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AB15CF27-0134-CE4E-94FB-8C4E9DA60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563" y="2402886"/>
            <a:ext cx="1222746" cy="12227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4F38F6-7DCD-BC40-89B2-5B2396168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25" y="7575592"/>
            <a:ext cx="1415745" cy="141574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88C0AB8-D6E3-ED43-A634-31DA1DF210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716" y="3880369"/>
            <a:ext cx="1014562" cy="1014562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E835C04-D00C-CA47-8C81-A96283763F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63" y="4968943"/>
            <a:ext cx="1435836" cy="143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49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62491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diverse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fabricate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debacle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cajole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impartial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423009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someone *** information, they invent it in order to deceive people.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an event or attempt that is a complete failure.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 someone into doing something, you get them to do it after persuading them for some time.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Someone who is *** is not directly involved in a particular situation, and is therefore able to give a fair opinion or decision about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a group or range of things is ***, it is made up of a wide variety of things.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D14985E1-B661-AA43-82D5-8E7D020E9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6D232F8-951A-FF4A-8EAD-35CC1B4E0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74" y="7692246"/>
            <a:ext cx="1126908" cy="112690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931B88D-74F1-684A-865A-8631A3D00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833" y="2464084"/>
            <a:ext cx="933589" cy="93358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E8563D76-EA24-9D4B-9BB1-8ECA89527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74" y="3605365"/>
            <a:ext cx="1183901" cy="11839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A37003-3E4C-4442-91F5-EC802814CE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79" y="5098004"/>
            <a:ext cx="1110587" cy="111058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F242097C-07F9-2B4D-B9E4-C0BEDDE53E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58" y="6454204"/>
            <a:ext cx="958423" cy="95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9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789153" y="3085008"/>
            <a:ext cx="201978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thirsty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699392" y="3993661"/>
            <a:ext cx="219932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ground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324289" y="4843260"/>
            <a:ext cx="294952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nickname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147156" y="5769060"/>
            <a:ext cx="330379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ambulance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442910" y="6639612"/>
            <a:ext cx="271228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weekend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7869631" y="3961911"/>
            <a:ext cx="269304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fabricate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8216282" y="5750010"/>
            <a:ext cx="180979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cajole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8114896" y="3065958"/>
            <a:ext cx="220252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diverse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042764" y="4824210"/>
            <a:ext cx="234679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debacle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7783465" y="6639611"/>
            <a:ext cx="278602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impartial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521918" y="507204"/>
            <a:ext cx="674704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thirsty</a:t>
            </a:r>
            <a:endParaRPr sz="138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309363" y="5537180"/>
            <a:ext cx="10875989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ground</a:t>
            </a:r>
            <a:endParaRPr sz="344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E16BABD-716C-764A-9180-890774147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9" y="354105"/>
            <a:ext cx="3692265" cy="3692265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C1CAF11-CAB6-4448-9668-FE762E371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069" y="5638596"/>
            <a:ext cx="3402636" cy="340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298007" y="712608"/>
            <a:ext cx="8220199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nickname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749942" y="6137505"/>
            <a:ext cx="10419220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ambulance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0A37B0-976B-6B40-B02F-3DC3A034B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85" y="494750"/>
            <a:ext cx="3525004" cy="352500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98F8959-E5B8-5B49-A203-D15C703C4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9" y="5549850"/>
            <a:ext cx="3722983" cy="37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989364" y="814324"/>
            <a:ext cx="7861126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weekend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616554" y="5666254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diverse</a:t>
            </a:r>
            <a:endParaRPr sz="11500" dirty="0">
              <a:latin typeface="Gill Sans MT" panose="020B0502020104020203" pitchFamily="34" charset="77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6692831-0560-E84D-95CF-74D9613CB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90" y="418421"/>
            <a:ext cx="3731126" cy="373112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00E2512-8B7A-ED4A-9DCB-356E8194C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0" y="5525874"/>
            <a:ext cx="3698468" cy="369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796524" y="880842"/>
            <a:ext cx="11999897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fabricate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422156" y="5704841"/>
            <a:ext cx="10288591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debacle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863DDF1-4DD1-F948-B538-B989CA3D8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627" y="678901"/>
            <a:ext cx="3215623" cy="3215623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C41B9C42-5012-F04C-BF94-25A1C49D4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4" y="5593701"/>
            <a:ext cx="3474071" cy="347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725548" y="433966"/>
            <a:ext cx="6057749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cajole</a:t>
            </a:r>
            <a:endParaRPr sz="115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725548" y="5823634"/>
            <a:ext cx="12346080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impartial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D1B82E-4B88-3B49-B255-7AAC76CC9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83" y="531719"/>
            <a:ext cx="3429044" cy="342904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8EBCE1E-FC32-C54E-A586-063B850EA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3" y="5484296"/>
            <a:ext cx="3708060" cy="37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550806" y="2274766"/>
            <a:ext cx="201978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thirsty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461048" y="3183419"/>
            <a:ext cx="219932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ground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085940" y="4033018"/>
            <a:ext cx="294952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nickname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4908810" y="4958818"/>
            <a:ext cx="330379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ambulance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204565" y="5829370"/>
            <a:ext cx="271228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weekend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214185" y="3418118"/>
            <a:ext cx="269304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fabricate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560835" y="5206217"/>
            <a:ext cx="180979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cajole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459451" y="2522165"/>
            <a:ext cx="220252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diverse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387314" y="4280417"/>
            <a:ext cx="234679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debacle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128020" y="6095818"/>
            <a:ext cx="278602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impartial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90056" y="1309202"/>
            <a:ext cx="243816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thirsty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1606" y="4324060"/>
            <a:ext cx="587184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are thirsty, you feel a need to drink something.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131635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John was </a:t>
            </a:r>
            <a:r>
              <a:rPr lang="en-GB" sz="4000" b="1" dirty="0">
                <a:latin typeface="Gill Sans MT" panose="020B0502020104020203" pitchFamily="34" charset="77"/>
              </a:rPr>
              <a:t>thirsty</a:t>
            </a:r>
            <a:r>
              <a:rPr lang="en-GB" sz="4000" dirty="0">
                <a:latin typeface="Gill Sans MT" panose="020B0502020104020203" pitchFamily="34" charset="77"/>
              </a:rPr>
              <a:t> after the PE lesson.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thirst-y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08606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parched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hunger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gasping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exercise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29720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thirsty 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extremely thirsty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585370B-D703-9645-8B30-183F8416E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2" y="2463297"/>
            <a:ext cx="3692265" cy="369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63416" y="1309202"/>
            <a:ext cx="269144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ground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 / 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321" y="4217086"/>
            <a:ext cx="581907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The ground is the soil and rock on the earth's surface.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4380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Fred dug a hole in the </a:t>
            </a:r>
            <a:r>
              <a:rPr lang="en-GB" sz="4000" b="1" dirty="0">
                <a:latin typeface="Gill Sans MT" panose="020B0502020104020203" pitchFamily="34" charset="77"/>
              </a:rPr>
              <a:t>ground</a:t>
            </a:r>
            <a:r>
              <a:rPr lang="en-GB" sz="4000" dirty="0">
                <a:latin typeface="Gill Sans MT" panose="020B0502020104020203" pitchFamily="34" charset="77"/>
              </a:rPr>
              <a:t> with a spade.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ground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86204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earth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around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grass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2858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soft ground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hard ground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E2FEAE7-C4DF-D545-82C6-F41D2DE5C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3515" y="1603581"/>
            <a:ext cx="4302374" cy="43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246635" y="1309202"/>
            <a:ext cx="352500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nickname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827470" y="3955366"/>
            <a:ext cx="553725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 nickname is an informal name for someone or something.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Alvaro’s </a:t>
            </a:r>
            <a:r>
              <a:rPr lang="en-GB" sz="4000" b="1" dirty="0">
                <a:latin typeface="Gill Sans MT" panose="020B0502020104020203" pitchFamily="34" charset="77"/>
              </a:rPr>
              <a:t>nickname</a:t>
            </a:r>
            <a:r>
              <a:rPr lang="en-GB" sz="4000" dirty="0">
                <a:latin typeface="Gill Sans MT" panose="020B0502020104020203" pitchFamily="34" charset="77"/>
              </a:rPr>
              <a:t> was on his tags.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nick-name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58972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tag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label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friends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1177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cool nickname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nice nickname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AC3E6A-844F-1444-8551-1DC76CA34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74" y="2379614"/>
            <a:ext cx="3525004" cy="35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045455" y="1309202"/>
            <a:ext cx="392735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ambulance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5049" y="3963001"/>
            <a:ext cx="644173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An ambulance is a vehicle for taking people to and from hospital.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ambulance</a:t>
            </a:r>
            <a:r>
              <a:rPr lang="en-GB" sz="4000" dirty="0">
                <a:latin typeface="Gill Sans MT" panose="020B0502020104020203" pitchFamily="34" charset="77"/>
              </a:rPr>
              <a:t> sounded the siren.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am-</a:t>
            </a:r>
            <a:r>
              <a:rPr lang="en-GB" dirty="0" err="1">
                <a:latin typeface="Gill Sans MT" panose="020B0502020104020203" pitchFamily="34" charset="77"/>
              </a:rPr>
              <a:t>bu</a:t>
            </a:r>
            <a:r>
              <a:rPr lang="en-GB" dirty="0">
                <a:latin typeface="Gill Sans MT" panose="020B0502020104020203" pitchFamily="34" charset="77"/>
              </a:rPr>
              <a:t>-lance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02646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paramedic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hospital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8339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speeding ambulance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white and red ambulance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618A8D4-A2B8-9545-AD59-2939851D9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40" y="2611070"/>
            <a:ext cx="3722983" cy="37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322785" y="1309202"/>
            <a:ext cx="337271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weekend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51732" y="4229673"/>
            <a:ext cx="602030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 weekend is Saturday and Sunday.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family were visiting the beach at the </a:t>
            </a:r>
            <a:r>
              <a:rPr lang="en-GB" sz="4000" b="1" dirty="0">
                <a:latin typeface="Gill Sans MT" panose="020B0502020104020203" pitchFamily="34" charset="77"/>
              </a:rPr>
              <a:t>weekend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week-end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76138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week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fortnight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5324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relaxing weekend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weekend away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AFB2AC0-6A95-BF44-9B90-27E95DDC1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13" y="2382209"/>
            <a:ext cx="3731126" cy="37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13642</TotalTime>
  <Words>1110</Words>
  <Application>Microsoft Macintosh PowerPoint</Application>
  <PresentationFormat>Custom</PresentationFormat>
  <Paragraphs>330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207</cp:revision>
  <dcterms:modified xsi:type="dcterms:W3CDTF">2021-06-08T12:33:26Z</dcterms:modified>
</cp:coreProperties>
</file>