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9"/>
    <p:restoredTop sz="94713"/>
  </p:normalViewPr>
  <p:slideViewPr>
    <p:cSldViewPr snapToGrid="0" snapToObjects="1">
      <p:cViewPr varScale="1">
        <p:scale>
          <a:sx n="63" d="100"/>
          <a:sy n="63" d="100"/>
        </p:scale>
        <p:origin x="1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Summer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445760" y="3226831"/>
            <a:ext cx="649697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38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28th June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21396" y="1309202"/>
            <a:ext cx="274594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assume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4006298"/>
            <a:ext cx="634695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assume that something is true, you imagine that it is true, sometimes wrongly.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2782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 </a:t>
            </a:r>
            <a:r>
              <a:rPr lang="en-GB" sz="4000" b="1" dirty="0">
                <a:latin typeface="Gill Sans MT" panose="020B0502020104020203" pitchFamily="34" charset="77"/>
              </a:rPr>
              <a:t>assumed</a:t>
            </a:r>
            <a:r>
              <a:rPr lang="en-GB" sz="4000" dirty="0">
                <a:latin typeface="Gill Sans MT" panose="020B0502020104020203" pitchFamily="34" charset="77"/>
              </a:rPr>
              <a:t> it was Jimmy’s fault 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as-</a:t>
            </a:r>
            <a:r>
              <a:rPr lang="en-GB" dirty="0" err="1">
                <a:latin typeface="Gill Sans MT" panose="020B0502020104020203" pitchFamily="34" charset="77"/>
              </a:rPr>
              <a:t>sume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0805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presume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resume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police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suspect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bloom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728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assume nothing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unfair to assume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FC9A8A2-C5AC-3E42-A54B-BAE451FCC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26" y="2479848"/>
            <a:ext cx="3567095" cy="35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58381" y="1309202"/>
            <a:ext cx="278602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capable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993235"/>
            <a:ext cx="655029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a person or thing is capable of doing something, they have the ability to do it.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No-one realised that Jimmy was </a:t>
            </a:r>
            <a:r>
              <a:rPr lang="en-GB" sz="4000" b="1" dirty="0">
                <a:latin typeface="Gill Sans MT" panose="020B0502020104020203" pitchFamily="34" charset="77"/>
              </a:rPr>
              <a:t>capable</a:t>
            </a:r>
            <a:r>
              <a:rPr lang="en-GB" sz="4000" dirty="0">
                <a:latin typeface="Gill Sans MT" panose="020B0502020104020203" pitchFamily="34" charset="77"/>
              </a:rPr>
              <a:t> of this.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ca-pa-</a:t>
            </a:r>
            <a:r>
              <a:rPr lang="en-GB" dirty="0" err="1">
                <a:latin typeface="Gill Sans MT" panose="020B0502020104020203" pitchFamily="34" charset="77"/>
              </a:rPr>
              <a:t>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538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capable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capable of anything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4467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incapable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escapable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skill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FAF801D-EFC3-274B-A602-382558484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54" y="2589656"/>
            <a:ext cx="3469362" cy="34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72125" y="1309202"/>
            <a:ext cx="202138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initial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962819"/>
            <a:ext cx="609807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You use initial to describe something that happens at the beginning of a process.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His </a:t>
            </a:r>
            <a:r>
              <a:rPr lang="en-GB" sz="4000" b="1" dirty="0">
                <a:latin typeface="Gill Sans MT" panose="020B0502020104020203" pitchFamily="34" charset="77"/>
              </a:rPr>
              <a:t>initial</a:t>
            </a:r>
            <a:r>
              <a:rPr lang="en-GB" sz="4000" dirty="0">
                <a:latin typeface="Gill Sans MT" panose="020B0502020104020203" pitchFamily="34" charset="77"/>
              </a:rPr>
              <a:t> thought was that Jimmy was innocent.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in-</a:t>
            </a:r>
            <a:r>
              <a:rPr lang="en-GB" dirty="0" err="1">
                <a:latin typeface="Gill Sans MT" panose="020B0502020104020203" pitchFamily="34" charset="77"/>
              </a:rPr>
              <a:t>i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tial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0441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initial thought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initial ideas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2311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first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official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beginning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primary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artificial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second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9132E75-49F0-B74E-909C-C74E7E5A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04" y="2455733"/>
            <a:ext cx="3707216" cy="37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02842" y="1309202"/>
            <a:ext cx="298158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mitigate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934830"/>
            <a:ext cx="65826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To mitigate something means to make it less unpleasant, serious, or painful.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Mr Robson couldn’t </a:t>
            </a:r>
            <a:r>
              <a:rPr lang="en-GB" b="1" dirty="0">
                <a:latin typeface="Gill Sans MT" panose="020B0502020104020203" pitchFamily="34" charset="77"/>
              </a:rPr>
              <a:t>mitigate</a:t>
            </a:r>
            <a:r>
              <a:rPr lang="en-GB" dirty="0">
                <a:latin typeface="Gill Sans MT" panose="020B0502020104020203" pitchFamily="34" charset="77"/>
              </a:rPr>
              <a:t> the effect of Jimmy’s actions.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mit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i</a:t>
            </a:r>
            <a:r>
              <a:rPr lang="en-GB" dirty="0">
                <a:latin typeface="Gill Sans MT" panose="020B0502020104020203" pitchFamily="34" charset="77"/>
              </a:rPr>
              <a:t>-gate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353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tried to mitigate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effectively mitigated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11833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reduce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aggravate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reiterate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diminish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happiness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323B1DD-4F65-334B-9DDD-383D5ABE6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91" y="2427624"/>
            <a:ext cx="3540392" cy="3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90632" y="1309202"/>
            <a:ext cx="272991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specific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86496" y="3756485"/>
            <a:ext cx="666824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someone is specific, they give a description that is precise and exact. You can also use specific to describe their description.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Mrs Woods was </a:t>
            </a:r>
            <a:r>
              <a:rPr lang="en-GB" sz="4000" b="1" dirty="0">
                <a:latin typeface="Gill Sans MT" panose="020B0502020104020203" pitchFamily="34" charset="77"/>
              </a:rPr>
              <a:t>specific</a:t>
            </a:r>
            <a:r>
              <a:rPr lang="en-GB" sz="4000" dirty="0">
                <a:latin typeface="Gill Sans MT" panose="020B0502020104020203" pitchFamily="34" charset="77"/>
              </a:rPr>
              <a:t> about Jimmy’s consequence.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spe-cif-ic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9941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needed specific details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specific and precise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2642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definite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general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terrific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precise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vague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ify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prolific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detail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1D7A3414-25BF-064C-B7D3-11A178EEA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84" y="2543565"/>
            <a:ext cx="3294041" cy="32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06336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sauce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bowl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utensil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chop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13985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assume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capable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initial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specific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28885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bowl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utensil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homemade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30908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round container with a wide uncovered top. Some kinds of bowl are used, for example, for serving or eating food from.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Something that is *** has been made in someone's home, rather than in a store or factory.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thick liquid which is served with other food.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 something, you cut it into pieces with strong downward movements of a knife or an axe.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 are tools or objects that you use in order to help you to cook or to do other tasks in your home.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37C65FEC-1CE0-3E47-A775-E3432AA52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52" y="5279768"/>
            <a:ext cx="933589" cy="933589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5CA96CD6-2203-D442-BEA6-5F4B7ACC8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43" y="2585631"/>
            <a:ext cx="916228" cy="9162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D7BFF3-3B3E-C647-80B9-460F50EE4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83" y="8145541"/>
            <a:ext cx="933589" cy="933589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F65419DC-C45B-444F-8234-8F6CB8749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29" y="3869496"/>
            <a:ext cx="1042634" cy="1042634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EB91A5E-ADEF-5045-AD9F-851058AEDF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21" y="6580995"/>
            <a:ext cx="997778" cy="9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22319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assume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capable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initial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mitigate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specific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25455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You use *** to describe something that happens at the beginning of a process.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 that something is true, you imagine that it is true, sometimes wrongly.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is ***, they give a description that is precise and exact. You can also use *** to describe their description.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a person or thing is *** of doing something, they have the ability to do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To *** something means to make it less unpleasant, serious, or painful.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B0EEB1-8416-8D42-A625-B38D66677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75" y="3882965"/>
            <a:ext cx="1150641" cy="115064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BEACAFA-5CB8-5B4A-B44A-02B5EF21F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29" y="6606508"/>
            <a:ext cx="1025412" cy="102541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F604761-F62A-3848-90E4-DD84B448DF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11" y="2331551"/>
            <a:ext cx="1250248" cy="12502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9E9161-ED25-924B-8756-489E4866D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75" y="7866984"/>
            <a:ext cx="1079792" cy="1079792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801839BB-AF40-7A42-BCE1-CCD147299E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639" y="5245896"/>
            <a:ext cx="1079792" cy="10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933426" y="3085008"/>
            <a:ext cx="1731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sauce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3047246" y="3993661"/>
            <a:ext cx="150361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bowl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776337" y="4843260"/>
            <a:ext cx="204543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utensil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078230" y="5769060"/>
            <a:ext cx="34416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homemade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3036824" y="6639612"/>
            <a:ext cx="152445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chop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049170" y="3961911"/>
            <a:ext cx="233397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capable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833969" y="5750010"/>
            <a:ext cx="257442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mitigate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072420" y="3065958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assume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347337" y="4824210"/>
            <a:ext cx="17376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initial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055979" y="6639611"/>
            <a:ext cx="224099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specific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391177" y="-6312383"/>
            <a:ext cx="8917924" cy="15102408"/>
            <a:chOff x="11782763" y="-525755"/>
            <a:chExt cx="8917924" cy="1510240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6452645"/>
              <a:ext cx="6869178" cy="471924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77188" y="-16909"/>
            <a:ext cx="6932988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sauce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772182" y="5370806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bowl</a:t>
            </a:r>
            <a:endParaRPr sz="413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00E3017-946E-4D41-9FF0-CFB456D00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98" y="473186"/>
            <a:ext cx="3555339" cy="355533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FB1FD9-B04A-5C48-B090-0B4E94849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9" y="5538949"/>
            <a:ext cx="3528823" cy="35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140247" y="507204"/>
            <a:ext cx="682879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utensil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235771" y="5720574"/>
            <a:ext cx="1041922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homemade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97CFF9-8923-EB40-8B66-9302430E8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78" y="507204"/>
            <a:ext cx="3384765" cy="338476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08E810-4781-8348-AD70-A8B0ED0F4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9" y="6230111"/>
            <a:ext cx="2147601" cy="214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346369" y="42942"/>
            <a:ext cx="6200415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chop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386205" y="5562475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assume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A8E155D-82D1-0D4F-8D25-07C1B4D5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9" y="457580"/>
            <a:ext cx="3501674" cy="350167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110CF37-6E10-1C4A-B3DF-3E2B9D66B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9" y="5562475"/>
            <a:ext cx="3567095" cy="35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104511" y="430375"/>
            <a:ext cx="1199989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capable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47170" y="5287250"/>
            <a:ext cx="10288591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initial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287D217-6CDD-DA4C-BF93-A98423190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46" y="493781"/>
            <a:ext cx="3469362" cy="34693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B834BEB-2C81-A847-8E61-23635BA81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7" y="5576246"/>
            <a:ext cx="3491526" cy="34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011581" y="434587"/>
            <a:ext cx="8287525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mitigate</a:t>
            </a:r>
            <a:endParaRPr sz="9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5536763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specific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A964CA-8E38-234C-BA53-B2503291B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9" y="480767"/>
            <a:ext cx="3540392" cy="3540392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1D853FB-CF17-6845-8921-AADFCF949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2" y="5666346"/>
            <a:ext cx="3294041" cy="32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695079" y="2274766"/>
            <a:ext cx="1731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sauce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808902" y="3183419"/>
            <a:ext cx="150361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bowl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537988" y="4033018"/>
            <a:ext cx="204543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utensil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4839884" y="4958818"/>
            <a:ext cx="34416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homemade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798479" y="5829370"/>
            <a:ext cx="152445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chop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393725" y="3418118"/>
            <a:ext cx="233397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capable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178522" y="5206217"/>
            <a:ext cx="257442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mitigate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416974" y="2522165"/>
            <a:ext cx="228748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assume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691890" y="4280417"/>
            <a:ext cx="17376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initial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400534" y="6095818"/>
            <a:ext cx="224099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specific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58373" y="1309202"/>
            <a:ext cx="210153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sauce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1606" y="4324060"/>
            <a:ext cx="641039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sauce is a thick liquid which is served with other food.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Julie poured </a:t>
            </a:r>
            <a:r>
              <a:rPr lang="en-GB" sz="4000" b="1" dirty="0">
                <a:latin typeface="Gill Sans MT" panose="020B0502020104020203" pitchFamily="34" charset="77"/>
              </a:rPr>
              <a:t>sauce</a:t>
            </a:r>
            <a:r>
              <a:rPr lang="en-GB" sz="4000" dirty="0">
                <a:latin typeface="Gill Sans MT" panose="020B0502020104020203" pitchFamily="34" charset="77"/>
              </a:rPr>
              <a:t> onto her lunch.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sauce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6372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dressing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46561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spicy sauce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tasty sauce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B34CE75-9B30-974F-A9DD-4E0A6D70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12" y="2159161"/>
            <a:ext cx="4017657" cy="40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64168" y="1309202"/>
            <a:ext cx="188994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bowl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847754"/>
            <a:ext cx="5819079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bowl is a round container with a wide uncovered top. Some kinds of bowl are used, for example, for serving or eating food from.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stirred a mixture in the </a:t>
            </a:r>
            <a:r>
              <a:rPr lang="en-GB" sz="4000" b="1" dirty="0">
                <a:latin typeface="Gill Sans MT" panose="020B0502020104020203" pitchFamily="34" charset="77"/>
              </a:rPr>
              <a:t>bowl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bowl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1950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whole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basin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5633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round, yellow bowl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mixing bowl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D8FDCA5-B4F3-364A-A455-643340EDB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18" y="2489012"/>
            <a:ext cx="3528823" cy="35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75626" y="1309202"/>
            <a:ext cx="246702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utensil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93811"/>
            <a:ext cx="5537255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Utensils are tools or objects that you use in order to help you to cook or to do other tasks in your home.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Utensils</a:t>
            </a:r>
            <a:r>
              <a:rPr lang="en-GB" sz="4000" dirty="0">
                <a:latin typeface="Gill Sans MT" panose="020B0502020104020203" pitchFamily="34" charset="77"/>
              </a:rPr>
              <a:t> for cooking were in the kitchen.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u-ten-</a:t>
            </a:r>
            <a:r>
              <a:rPr lang="en-GB" dirty="0" err="1">
                <a:latin typeface="Gill Sans MT" panose="020B0502020104020203" pitchFamily="34" charset="77"/>
              </a:rPr>
              <a:t>sil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9185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tool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pencil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cooking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kitchen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8057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smooth, metal utensils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sharp and dangerous utensils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3883F1-E67E-FB4A-BE77-C9D37D1E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93" y="2585619"/>
            <a:ext cx="3384765" cy="33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43666" y="1309202"/>
            <a:ext cx="413093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homemade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778336"/>
            <a:ext cx="615279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Something that is homemade has been made in someone's home, rather than in a store or factory.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cake was </a:t>
            </a:r>
            <a:r>
              <a:rPr lang="en-GB" sz="4000" b="1" dirty="0">
                <a:latin typeface="Gill Sans MT" panose="020B0502020104020203" pitchFamily="34" charset="77"/>
              </a:rPr>
              <a:t>homemade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home-made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57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2517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delicious, homemade cake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warm, homemade cake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6E33C7E-9209-AC43-A677-DE76C7EC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13" y="2359037"/>
            <a:ext cx="3847377" cy="38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64976" y="1309202"/>
            <a:ext cx="188833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chop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4106561"/>
            <a:ext cx="602030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chop something, you cut it into pieces with strong downward movements of a knife or an axe.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cook </a:t>
            </a:r>
            <a:r>
              <a:rPr lang="en-GB" sz="4000" b="1" dirty="0">
                <a:latin typeface="Gill Sans MT" panose="020B0502020104020203" pitchFamily="34" charset="77"/>
              </a:rPr>
              <a:t>chopped</a:t>
            </a:r>
            <a:r>
              <a:rPr lang="en-GB" sz="4000" dirty="0">
                <a:latin typeface="Gill Sans MT" panose="020B0502020104020203" pitchFamily="34" charset="77"/>
              </a:rPr>
              <a:t> the different vegetables.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chop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83307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cooking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mince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1475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quickly chop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carefully chop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296392F8-C87F-D54D-A58F-C6937CB81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76" y="2181168"/>
            <a:ext cx="3653705" cy="36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15183</TotalTime>
  <Words>1202</Words>
  <Application>Microsoft Macintosh PowerPoint</Application>
  <PresentationFormat>Custom</PresentationFormat>
  <Paragraphs>336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232</cp:revision>
  <dcterms:modified xsi:type="dcterms:W3CDTF">2021-06-23T09:19:50Z</dcterms:modified>
</cp:coreProperties>
</file>