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73" r:id="rId5"/>
    <p:sldId id="274" r:id="rId6"/>
    <p:sldId id="275" r:id="rId7"/>
    <p:sldId id="276" r:id="rId8"/>
    <p:sldId id="272" r:id="rId9"/>
    <p:sldId id="277" r:id="rId10"/>
    <p:sldId id="278" r:id="rId11"/>
    <p:sldId id="279" r:id="rId12"/>
    <p:sldId id="280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38"/>
    <p:restoredTop sz="94690"/>
  </p:normalViewPr>
  <p:slideViewPr>
    <p:cSldViewPr snapToGrid="0" snapToObjects="1">
      <p:cViewPr varScale="1">
        <p:scale>
          <a:sx n="53" d="100"/>
          <a:sy n="53" d="100"/>
        </p:scale>
        <p:origin x="336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4753252" y="3226831"/>
            <a:ext cx="7881966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 </a:t>
            </a:r>
            <a:r>
              <a:rPr lang="en-GB" dirty="0">
                <a:latin typeface="Gill Sans MT" panose="020B0502020104020203" pitchFamily="34" charset="77"/>
              </a:rPr>
              <a:t>3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14th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September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0D784-5EA2-6841-BB18-6B704A0BB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52">
            <a:off x="6517535" y="6383473"/>
            <a:ext cx="3213149" cy="240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79589-8404-E543-896F-014067FE9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18">
            <a:off x="8719809" y="4398356"/>
            <a:ext cx="3138499" cy="23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29502" y="1309202"/>
            <a:ext cx="215924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creep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 / 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081301"/>
            <a:ext cx="5507633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When people or animals creep somewhere, they move quietly and slowly.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Riley </a:t>
            </a:r>
            <a:r>
              <a:rPr lang="en-GB" sz="4000" b="1" dirty="0">
                <a:latin typeface="Gill Sans MT" panose="020B0502020104020203" pitchFamily="34" charset="77"/>
              </a:rPr>
              <a:t>crept</a:t>
            </a:r>
            <a:r>
              <a:rPr lang="en-GB" sz="4000" dirty="0">
                <a:latin typeface="Gill Sans MT" panose="020B0502020104020203" pitchFamily="34" charset="77"/>
              </a:rPr>
              <a:t> along the corridor to see if a teacher was there.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creep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0353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crept slowly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creep quietly towards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666045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tiptoe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pt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sleep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around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skulk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peep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along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2A0FADA-A81B-F04F-827B-F51205F12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86" y="2915455"/>
            <a:ext cx="3143504" cy="314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177968" y="1309202"/>
            <a:ext cx="166231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gasp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 / 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902460" y="3902174"/>
            <a:ext cx="550763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A gasp is a short quick breath of air that you take in through your mouth, especially when you are surprised, shocked, or in pain.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class </a:t>
            </a:r>
            <a:r>
              <a:rPr lang="en-GB" sz="4000" b="1" dirty="0">
                <a:latin typeface="Gill Sans MT" panose="020B0502020104020203" pitchFamily="34" charset="77"/>
              </a:rPr>
              <a:t>gasped</a:t>
            </a:r>
            <a:r>
              <a:rPr lang="en-GB" sz="4000" dirty="0">
                <a:latin typeface="Gill Sans MT" panose="020B0502020104020203" pitchFamily="34" charset="77"/>
              </a:rPr>
              <a:t> at the ending of the story.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gasp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920180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gasped in disbelief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gasp loudly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45750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clasp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loudly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puff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rasp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breath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14A1A9-F138-F84F-9E39-205B29FBD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78" y="2472719"/>
            <a:ext cx="3492410" cy="34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074307" y="1309202"/>
            <a:ext cx="386964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encourage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28584" y="4056341"/>
            <a:ext cx="6759638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If you encourage someone, you give them confidence, for example by letting them know that what they are doing is good and telling them that they should continue to do it.</a:t>
            </a:r>
            <a:endParaRPr sz="28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Mr Watson always </a:t>
            </a:r>
            <a:r>
              <a:rPr lang="en-GB" sz="4000" b="1" dirty="0">
                <a:latin typeface="Gill Sans MT" panose="020B0502020104020203" pitchFamily="34" charset="77"/>
              </a:rPr>
              <a:t>encouraged</a:t>
            </a:r>
            <a:r>
              <a:rPr lang="en-GB" sz="4000" dirty="0">
                <a:latin typeface="Gill Sans MT" panose="020B0502020104020203" pitchFamily="34" charset="77"/>
              </a:rPr>
              <a:t> me to do my best.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en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cou</a:t>
            </a:r>
            <a:r>
              <a:rPr lang="en-GB" dirty="0">
                <a:latin typeface="Gill Sans MT" panose="020B0502020104020203" pitchFamily="34" charset="77"/>
              </a:rPr>
              <a:t>-rage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3441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always encouraged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needed to encourage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02725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hearten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discourage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dis-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courage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attitude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inspire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ment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bridge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C1D93BA-E935-1949-962A-915F442DD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36" y="2753530"/>
            <a:ext cx="3329901" cy="33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716205" y="3085008"/>
            <a:ext cx="216565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airport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329885" y="3993661"/>
            <a:ext cx="293830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mountain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225687" y="4843260"/>
            <a:ext cx="314669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dangerous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867691" y="5769060"/>
            <a:ext cx="186269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jungle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462934" y="6639612"/>
            <a:ext cx="267220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waterfall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8189410" y="3961911"/>
            <a:ext cx="205344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kidnap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8415829" y="5750010"/>
            <a:ext cx="141064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gasp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8098039" y="3065958"/>
            <a:ext cx="223619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famous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336887" y="4824210"/>
            <a:ext cx="175849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creep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7590283" y="6639611"/>
            <a:ext cx="317234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encourage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90648" y="1309202"/>
            <a:ext cx="26369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airport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88914"/>
            <a:ext cx="550763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An airport is a place where aircraft land and take off, which has buildings and facilities for passengers.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458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children visited the </a:t>
            </a:r>
            <a:r>
              <a:rPr lang="en-GB" sz="4000" b="1" dirty="0">
                <a:latin typeface="Gill Sans MT" panose="020B0502020104020203" pitchFamily="34" charset="77"/>
              </a:rPr>
              <a:t>airport</a:t>
            </a:r>
            <a:r>
              <a:rPr lang="en-GB" sz="4000" dirty="0">
                <a:latin typeface="Gill Sans MT" panose="020B0502020104020203" pitchFamily="34" charset="77"/>
              </a:rPr>
              <a:t> on a school trip.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air-port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7587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airfield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escort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aeroplane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runway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83314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landed at the airport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busy airport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F8D3528-D591-DD49-8C61-66934B84F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80" y="2487829"/>
            <a:ext cx="3696732" cy="369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251428" y="1309202"/>
            <a:ext cx="351538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mountain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281356"/>
            <a:ext cx="550763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mountain is a very high area of land with steep sides.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b="1" dirty="0">
                <a:latin typeface="Gill Sans MT" panose="020B0502020104020203" pitchFamily="34" charset="77"/>
              </a:rPr>
              <a:t>Mountains</a:t>
            </a:r>
            <a:r>
              <a:rPr lang="en-GB" sz="4000" dirty="0">
                <a:latin typeface="Gill Sans MT" panose="020B0502020104020203" pitchFamily="34" charset="77"/>
              </a:rPr>
              <a:t> were the new topic in geography.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moun-tain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43679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hill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fountain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snow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valley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5345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enormous mountain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mountain was covered 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DA4276A-7ADB-5C46-AD83-0A4BF060D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52" y="2709593"/>
            <a:ext cx="3360949" cy="33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084713" y="1309202"/>
            <a:ext cx="384881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dangerous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035135"/>
            <a:ext cx="550763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something is dangerous, it is able or likely to hurt or harm you.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Mr Robson had left some </a:t>
            </a:r>
            <a:r>
              <a:rPr lang="en-GB" sz="4000" b="1" dirty="0">
                <a:latin typeface="Gill Sans MT" panose="020B0502020104020203" pitchFamily="34" charset="77"/>
              </a:rPr>
              <a:t>dangerous</a:t>
            </a:r>
            <a:r>
              <a:rPr lang="en-GB" sz="4000" dirty="0">
                <a:latin typeface="Gill Sans MT" panose="020B0502020104020203" pitchFamily="34" charset="77"/>
              </a:rPr>
              <a:t> tools in the corridor.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dan-ger-</a:t>
            </a:r>
            <a:r>
              <a:rPr lang="en-GB" dirty="0" err="1">
                <a:latin typeface="Gill Sans MT" panose="020B0502020104020203" pitchFamily="34" charset="77"/>
              </a:rPr>
              <a:t>ous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27643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risky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safe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behaviour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unsafe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13860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dangerous and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extremely dangerous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toy, sign&#10;&#10;Description automatically generated">
            <a:extLst>
              <a:ext uri="{FF2B5EF4-FFF2-40B4-BE49-F238E27FC236}">
                <a16:creationId xmlns:a16="http://schemas.microsoft.com/office/drawing/2014/main" id="{4D92FD8B-A0CD-1A42-A598-AAEABE3F4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59" y="2523874"/>
            <a:ext cx="3597544" cy="35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05451" y="1309202"/>
            <a:ext cx="220733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jungle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88914"/>
            <a:ext cx="550763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jungle is a forest in a tropical country where large numbers of tall trees and plants grow very close together.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school’s garden was overgrown like a </a:t>
            </a:r>
            <a:r>
              <a:rPr lang="en-GB" sz="4000" b="1" dirty="0">
                <a:latin typeface="Gill Sans MT" panose="020B0502020104020203" pitchFamily="34" charset="77"/>
              </a:rPr>
              <a:t>jungle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jun-gle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4678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rainforest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bungle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canopy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forest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animal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4147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overgrown jungle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humid and dark jungle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592DA292-9C79-E848-BC6E-4B860C54B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37" y="2424226"/>
            <a:ext cx="3652902" cy="36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400507" y="1309202"/>
            <a:ext cx="321722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waterfall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907619"/>
            <a:ext cx="550763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A waterfall is a place where water flows over the edge of a steep, high cliff in hills or mountains, and falls into a pool below.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river ended and became a </a:t>
            </a:r>
            <a:r>
              <a:rPr lang="en-GB" sz="4000" b="1" dirty="0">
                <a:latin typeface="Gill Sans MT" panose="020B0502020104020203" pitchFamily="34" charset="77"/>
              </a:rPr>
              <a:t>waterfall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wa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ter</a:t>
            </a:r>
            <a:r>
              <a:rPr lang="en-GB" dirty="0">
                <a:latin typeface="Gill Sans MT" panose="020B0502020104020203" pitchFamily="34" charset="77"/>
              </a:rPr>
              <a:t>-fall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31586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shower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beautiful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powerful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0600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towering waterfall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gushing waterfall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EA0196E7-B4D8-414F-B693-61F1AE364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64" y="2940330"/>
            <a:ext cx="3062870" cy="30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63400" y="1309202"/>
            <a:ext cx="269144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famous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312133"/>
            <a:ext cx="550763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Someone or something that is famous is very well known.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famous</a:t>
            </a:r>
            <a:r>
              <a:rPr lang="en-GB" sz="4000" dirty="0">
                <a:latin typeface="Gill Sans MT" panose="020B0502020104020203" pitchFamily="34" charset="77"/>
              </a:rPr>
              <a:t> artist visited the year three class.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fa-</a:t>
            </a:r>
            <a:r>
              <a:rPr lang="en-GB" dirty="0" err="1">
                <a:latin typeface="Gill Sans MT" panose="020B0502020104020203" pitchFamily="34" charset="77"/>
              </a:rPr>
              <a:t>mous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9250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celebrated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unknown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famed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obscure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im</a:t>
                      </a:r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song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43737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rich and famous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famous for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sign, graffiti&#10;&#10;Description automatically generated">
            <a:extLst>
              <a:ext uri="{FF2B5EF4-FFF2-40B4-BE49-F238E27FC236}">
                <a16:creationId xmlns:a16="http://schemas.microsoft.com/office/drawing/2014/main" id="{BA6E9505-67E6-FA40-9524-CE27AC7B3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79" y="2280167"/>
            <a:ext cx="3840485" cy="38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75611" y="1309202"/>
            <a:ext cx="246702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kidnap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13861" y="3759791"/>
            <a:ext cx="684993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To kidnap someone is to take them away illegally and by force, and usually to hold them prisoner in order to demand something.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Jenny </a:t>
            </a:r>
            <a:r>
              <a:rPr lang="en-GB" sz="4000" b="1" dirty="0">
                <a:latin typeface="Gill Sans MT" panose="020B0502020104020203" pitchFamily="34" charset="77"/>
              </a:rPr>
              <a:t>kidnapped</a:t>
            </a:r>
            <a:r>
              <a:rPr lang="en-GB" sz="4000" dirty="0">
                <a:latin typeface="Gill Sans MT" panose="020B0502020104020203" pitchFamily="34" charset="77"/>
              </a:rPr>
              <a:t> Arnold’s teddy bear.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kid-nap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6356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wanted to kidnap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forced to kidnap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39421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abduct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er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silently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snatch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ransom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87830D4-EE2E-A44E-81BD-A3428710C5CA}"/>
              </a:ext>
            </a:extLst>
          </p:cNvPr>
          <p:cNvGrpSpPr/>
          <p:nvPr/>
        </p:nvGrpSpPr>
        <p:grpSpPr>
          <a:xfrm>
            <a:off x="7909868" y="2688013"/>
            <a:ext cx="3359009" cy="3390361"/>
            <a:chOff x="7909868" y="2688013"/>
            <a:chExt cx="3359009" cy="3390361"/>
          </a:xfrm>
        </p:grpSpPr>
        <p:pic>
          <p:nvPicPr>
            <p:cNvPr id="4" name="Picture 3" descr="A picture containing window&#10;&#10;Description automatically generated">
              <a:extLst>
                <a:ext uri="{FF2B5EF4-FFF2-40B4-BE49-F238E27FC236}">
                  <a16:creationId xmlns:a16="http://schemas.microsoft.com/office/drawing/2014/main" id="{50EB99E3-C222-5746-92C3-A38D1D176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0379" y="2688013"/>
              <a:ext cx="3208498" cy="3208498"/>
            </a:xfrm>
            <a:prstGeom prst="rect">
              <a:avLst/>
            </a:prstGeom>
          </p:spPr>
        </p:pic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15A1B22-C42C-F84D-B1B4-3EBC627D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9868" y="4115003"/>
              <a:ext cx="1963371" cy="1963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10092</TotalTime>
  <Words>839</Words>
  <Application>Microsoft Macintosh PowerPoint</Application>
  <PresentationFormat>Custom</PresentationFormat>
  <Paragraphs>253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41</cp:revision>
  <dcterms:modified xsi:type="dcterms:W3CDTF">2020-09-13T11:19:38Z</dcterms:modified>
</cp:coreProperties>
</file>