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08"/>
    <p:restoredTop sz="94690"/>
  </p:normalViewPr>
  <p:slideViewPr>
    <p:cSldViewPr snapToGrid="0" snapToObjects="1">
      <p:cViewPr varScale="1">
        <p:scale>
          <a:sx n="50" d="100"/>
          <a:sy n="50" d="100"/>
        </p:scale>
        <p:origin x="19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167633" y="3226831"/>
            <a:ext cx="7053214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– 9th November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23575" y="1309202"/>
            <a:ext cx="337111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dastardly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01201" y="4071754"/>
            <a:ext cx="648887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describe an action as dastardly, you mean it is wicked and intended to hurt someone.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There was a </a:t>
            </a:r>
            <a:r>
              <a:rPr lang="en-GB" sz="4000" b="1" dirty="0">
                <a:latin typeface="Gill Sans MT" panose="020B0502020104020203" pitchFamily="34" charset="77"/>
              </a:rPr>
              <a:t>dastardly</a:t>
            </a:r>
            <a:r>
              <a:rPr lang="en-GB" sz="4000" dirty="0">
                <a:latin typeface="Gill Sans MT" panose="020B0502020104020203" pitchFamily="34" charset="77"/>
              </a:rPr>
              <a:t> villain in our class novel.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das-tard-</a:t>
            </a:r>
            <a:r>
              <a:rPr lang="en-GB" dirty="0" err="1">
                <a:latin typeface="Gill Sans MT" panose="020B0502020104020203" pitchFamily="34" charset="77"/>
              </a:rPr>
              <a:t>ly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47696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wicked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diabolical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043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truly dastardly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a dastardly decision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6FDFB5E4-3821-0140-9F77-8C8ADF6D2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75" y="2518896"/>
            <a:ext cx="3724890" cy="37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14948" y="1309202"/>
            <a:ext cx="318837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lethargic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39756" y="3969878"/>
            <a:ext cx="694338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are lethargic, you do not have much energy or enthusiasm.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In science we learned about </a:t>
            </a:r>
            <a:r>
              <a:rPr lang="en-GB" sz="4000" b="1" dirty="0">
                <a:latin typeface="Gill Sans MT" panose="020B0502020104020203" pitchFamily="34" charset="77"/>
              </a:rPr>
              <a:t>lethargic</a:t>
            </a:r>
            <a:r>
              <a:rPr lang="en-GB" sz="4000" dirty="0">
                <a:latin typeface="Gill Sans MT" panose="020B0502020104020203" pitchFamily="34" charset="77"/>
              </a:rPr>
              <a:t> sloths.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le-thar-</a:t>
            </a:r>
            <a:r>
              <a:rPr lang="en-GB" dirty="0" err="1">
                <a:latin typeface="Gill Sans MT" panose="020B0502020104020203" pitchFamily="34" charset="77"/>
              </a:rPr>
              <a:t>gic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7472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slow and lethargic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lethargic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2931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sluggish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Arctic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movement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energetic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garlic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6C3EC4-00C0-DF40-940E-99CB7FFF3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12" y="2437628"/>
            <a:ext cx="3685965" cy="36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74447" y="1309202"/>
            <a:ext cx="286937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alienate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8520" y="3778000"/>
            <a:ext cx="686035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alienate someone, you make them become unfriendly or unsympathetic towards you. Separated from you.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Jonah felt </a:t>
            </a:r>
            <a:r>
              <a:rPr lang="en-GB" sz="4000" b="1" dirty="0">
                <a:latin typeface="Gill Sans MT" panose="020B0502020104020203" pitchFamily="34" charset="77"/>
              </a:rPr>
              <a:t>alienated</a:t>
            </a:r>
            <a:r>
              <a:rPr lang="en-GB" sz="4000" dirty="0">
                <a:latin typeface="Gill Sans MT" panose="020B0502020104020203" pitchFamily="34" charset="77"/>
              </a:rPr>
              <a:t> from the game.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a-li-</a:t>
            </a:r>
            <a:r>
              <a:rPr lang="en-GB" dirty="0" err="1">
                <a:latin typeface="Gill Sans MT" panose="020B0502020104020203" pitchFamily="34" charset="77"/>
              </a:rPr>
              <a:t>en</a:t>
            </a:r>
            <a:r>
              <a:rPr lang="en-GB" dirty="0">
                <a:latin typeface="Gill Sans MT" panose="020B0502020104020203" pitchFamily="34" charset="77"/>
              </a:rPr>
              <a:t>-ate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7841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alienated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alienated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6454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isolate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debate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people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AA6DFB6-091A-474D-BF5A-A04C9DE91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94" y="3137585"/>
            <a:ext cx="2906520" cy="290652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0164C6E-E6A3-2044-AE22-C6388C455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88" y="2702980"/>
            <a:ext cx="1602744" cy="16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82514" y="1309202"/>
            <a:ext cx="365324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audacious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08911" y="3860736"/>
            <a:ext cx="735125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Someone who is audacious takes risks in order to achieve something.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The motorbike performed an </a:t>
            </a:r>
            <a:r>
              <a:rPr lang="en-GB" b="1" dirty="0">
                <a:latin typeface="Gill Sans MT" panose="020B0502020104020203" pitchFamily="34" charset="77"/>
              </a:rPr>
              <a:t>audacious</a:t>
            </a:r>
            <a:r>
              <a:rPr lang="en-GB" dirty="0">
                <a:latin typeface="Gill Sans MT" panose="020B0502020104020203" pitchFamily="34" charset="77"/>
              </a:rPr>
              <a:t> trick.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au-da-</a:t>
            </a:r>
            <a:r>
              <a:rPr lang="en-GB" dirty="0" err="1">
                <a:latin typeface="Gill Sans MT" panose="020B0502020104020203" pitchFamily="34" charset="77"/>
              </a:rPr>
              <a:t>cious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04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amazing and audacious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unbelievably audacious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87166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fearless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timid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tenacious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gracious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463F40-8E8B-214F-8052-506E5E9E4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49" y="2593560"/>
            <a:ext cx="3540392" cy="3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67377" y="1309202"/>
            <a:ext cx="235481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loathe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4024388"/>
            <a:ext cx="580379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loathe something or someone, you dislike them very much.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Marley just </a:t>
            </a:r>
            <a:r>
              <a:rPr lang="en-GB" sz="4000" b="1" dirty="0">
                <a:latin typeface="Gill Sans MT" panose="020B0502020104020203" pitchFamily="34" charset="77"/>
              </a:rPr>
              <a:t>loathed</a:t>
            </a:r>
            <a:r>
              <a:rPr lang="en-GB" sz="4000" dirty="0">
                <a:latin typeface="Gill Sans MT" panose="020B0502020104020203" pitchFamily="34" charset="77"/>
              </a:rPr>
              <a:t> mushy peas, but I loved them.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loathe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77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everyone loathed the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 loathe those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6021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detest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smell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698895B-0452-E840-B4D6-0EC30B29B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572858"/>
            <a:ext cx="3449562" cy="34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112017" y="1148764"/>
            <a:ext cx="6463308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favourite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293173" y="5537180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neat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3C8433A4-943E-094F-9C75-39F9E176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36" y="5689092"/>
            <a:ext cx="3415183" cy="3415183"/>
          </a:xfrm>
          <a:prstGeom prst="rect">
            <a:avLst/>
          </a:prstGeom>
        </p:spPr>
      </p:pic>
      <p:pic>
        <p:nvPicPr>
          <p:cNvPr id="19" name="Picture 18" descr="Shape, arrow&#10;&#10;Description automatically generated">
            <a:extLst>
              <a:ext uri="{FF2B5EF4-FFF2-40B4-BE49-F238E27FC236}">
                <a16:creationId xmlns:a16="http://schemas.microsoft.com/office/drawing/2014/main" id="{6FB99E8F-3000-F343-B449-DC9DA028B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68" y="356401"/>
            <a:ext cx="2992038" cy="2992038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E7F6D5A-862F-CF47-A74B-F626F78CF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72" y="1450279"/>
            <a:ext cx="2359547" cy="23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00963" y="769884"/>
            <a:ext cx="7155805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rainbow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749942" y="5601221"/>
            <a:ext cx="1041922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bright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FB0F406-97CC-D746-AE76-D01FDD6BC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1" y="5645970"/>
            <a:ext cx="3501081" cy="3501081"/>
          </a:xfrm>
          <a:prstGeom prst="rect">
            <a:avLst/>
          </a:prstGeom>
        </p:spPr>
      </p:pic>
      <p:pic>
        <p:nvPicPr>
          <p:cNvPr id="19" name="Picture 18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C0BB30B1-2446-5841-90EE-4577C5864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68" y="175539"/>
            <a:ext cx="3845827" cy="38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13547" y="437962"/>
            <a:ext cx="7090082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reason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513547" y="5898293"/>
            <a:ext cx="1234608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dastardly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167D4B6-3116-A44E-BA1D-9C20D40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21" y="437962"/>
            <a:ext cx="3626978" cy="362697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548E201-DE77-D843-8C49-A963E1397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0" y="5757720"/>
            <a:ext cx="3267522" cy="32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794548" y="955950"/>
            <a:ext cx="1199989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lethargic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86849" y="5600456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alienate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DF2CE4B-24D1-1544-B741-D94B637C6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3" y="6099985"/>
            <a:ext cx="2906520" cy="290652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F683E5D-BE76-3E4E-BA64-37FFAF3DC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778" y="5676294"/>
            <a:ext cx="1216679" cy="1216679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73F4C8D-86B2-1E42-80BC-4616A4F3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06" y="854600"/>
            <a:ext cx="2758488" cy="27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751419" y="858571"/>
            <a:ext cx="8527976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audacious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5643529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loathe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58E48FE-4EDE-1B47-96AC-B94A9071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4" y="5643529"/>
            <a:ext cx="3449562" cy="344956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28B0EC1-197D-0541-A974-5A83B802C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95" y="730535"/>
            <a:ext cx="3203155" cy="32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429273" y="3085008"/>
            <a:ext cx="273953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favourite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3096929" y="3993661"/>
            <a:ext cx="140423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neat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555913" y="4843260"/>
            <a:ext cx="248625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rainbow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57277" y="5769060"/>
            <a:ext cx="18835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bright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762699" y="6639612"/>
            <a:ext cx="20726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reason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876033" y="3961911"/>
            <a:ext cx="268022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lethargic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623158" y="5750010"/>
            <a:ext cx="299601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audacious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816723" y="3065958"/>
            <a:ext cx="27988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dastardly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004278" y="4824210"/>
            <a:ext cx="242374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alienate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202639" y="6639611"/>
            <a:ext cx="194764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loathe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190926" y="2274766"/>
            <a:ext cx="273953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favourite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858584" y="3183419"/>
            <a:ext cx="140423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neat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317567" y="4033018"/>
            <a:ext cx="248625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rainbow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618931" y="4958818"/>
            <a:ext cx="18835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bright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524354" y="5829370"/>
            <a:ext cx="20726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reason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220588" y="3418118"/>
            <a:ext cx="268022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lethargic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4967713" y="5206217"/>
            <a:ext cx="299601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audacious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161278" y="2522165"/>
            <a:ext cx="27988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dastardly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348829" y="4280417"/>
            <a:ext cx="242374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alienate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547194" y="6095818"/>
            <a:ext cx="194764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loathe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45213" y="1309202"/>
            <a:ext cx="332783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favourite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4967" y="3835106"/>
            <a:ext cx="639510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Your favourite thing or person of a particular type is the one you like most.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Corrin’s </a:t>
            </a:r>
            <a:r>
              <a:rPr lang="en-GB" sz="4000" b="1" dirty="0">
                <a:latin typeface="Gill Sans MT" panose="020B0502020104020203" pitchFamily="34" charset="77"/>
              </a:rPr>
              <a:t>favourite</a:t>
            </a:r>
            <a:r>
              <a:rPr lang="en-GB" sz="4000" dirty="0">
                <a:latin typeface="Gill Sans MT" panose="020B0502020104020203" pitchFamily="34" charset="77"/>
              </a:rPr>
              <a:t> story was the Three Little Pigs.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fa-</a:t>
            </a:r>
            <a:r>
              <a:rPr lang="en-GB" dirty="0" err="1">
                <a:latin typeface="Gill Sans MT" panose="020B0502020104020203" pitchFamily="34" charset="77"/>
              </a:rPr>
              <a:t>vour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ite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3978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preferred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95517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her most favourite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favourite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D118446F-8B7E-5E44-991C-BADC193E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39" y="2437628"/>
            <a:ext cx="3295428" cy="3295428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58888B45-F186-1348-860D-71DA8BC1C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50" y="3414721"/>
            <a:ext cx="2702716" cy="27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77972" y="1309202"/>
            <a:ext cx="166231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neat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88977" y="3890463"/>
            <a:ext cx="661014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neat place, thing, or person is tidy and smart, and has everything in the correct place.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</a:t>
            </a:r>
            <a:r>
              <a:rPr lang="en-GB" sz="4000" dirty="0" err="1">
                <a:latin typeface="Gill Sans MT" panose="020B0502020104020203" pitchFamily="34" charset="77"/>
              </a:rPr>
              <a:t>Hazib’s</a:t>
            </a:r>
            <a:r>
              <a:rPr lang="en-GB" sz="4000" dirty="0">
                <a:latin typeface="Gill Sans MT" panose="020B0502020104020203" pitchFamily="34" charset="77"/>
              </a:rPr>
              <a:t> desk was always very </a:t>
            </a:r>
            <a:r>
              <a:rPr lang="en-GB" sz="4000" b="1" dirty="0">
                <a:latin typeface="Gill Sans MT" panose="020B0502020104020203" pitchFamily="34" charset="77"/>
              </a:rPr>
              <a:t>neat</a:t>
            </a:r>
            <a:r>
              <a:rPr lang="en-GB" sz="4000" dirty="0">
                <a:latin typeface="Gill Sans MT" panose="020B0502020104020203" pitchFamily="34" charset="77"/>
              </a:rPr>
              <a:t> and tidy.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neat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1322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tidy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messy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street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untidy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0183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neat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neat and tidy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A9ECA79-C3FF-C945-A16E-EE751D31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35" y="2809133"/>
            <a:ext cx="3083442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70243" y="1309202"/>
            <a:ext cx="30777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rainbow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36836" y="4009889"/>
            <a:ext cx="621813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rainbow is an arch of different colours that you can sometimes see in the sky when it is raining.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rainbow</a:t>
            </a:r>
            <a:r>
              <a:rPr lang="en-GB" sz="4000" dirty="0">
                <a:latin typeface="Gill Sans MT" panose="020B0502020104020203" pitchFamily="34" charset="77"/>
              </a:rPr>
              <a:t> came out after the rain.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rain-bow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6246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weather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colours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7322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beautiful rainbow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translucent rainbow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AEF17EBD-EEF5-4A42-B667-4515B12D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11" y="195160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91833" y="1309202"/>
            <a:ext cx="223458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bright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814119"/>
            <a:ext cx="647623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A bright colour is strong and noticeable, and not dark.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sun was shining </a:t>
            </a:r>
            <a:r>
              <a:rPr lang="en-GB" sz="4000" b="1" dirty="0">
                <a:latin typeface="Gill Sans MT" panose="020B0502020104020203" pitchFamily="34" charset="77"/>
              </a:rPr>
              <a:t>bright</a:t>
            </a:r>
            <a:r>
              <a:rPr lang="en-GB" sz="4000" dirty="0">
                <a:latin typeface="Gill Sans MT" panose="020B0502020104020203" pitchFamily="34" charset="77"/>
              </a:rPr>
              <a:t> this morning.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bright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0572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shining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blazing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white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345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warm and bright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brighter and brighter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74D2A04-CFD9-8E42-AD97-34D9420B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7" y="2537092"/>
            <a:ext cx="3501081" cy="35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29130" y="1309202"/>
            <a:ext cx="255999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reason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22955"/>
            <a:ext cx="602030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The reason for something is a fact or situation which explains why it happens or what causes it to happen.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No one knew the </a:t>
            </a:r>
            <a:r>
              <a:rPr lang="en-GB" sz="4000" b="1" dirty="0">
                <a:latin typeface="Gill Sans MT" panose="020B0502020104020203" pitchFamily="34" charset="77"/>
              </a:rPr>
              <a:t>reason</a:t>
            </a:r>
            <a:r>
              <a:rPr lang="en-GB" sz="4000" dirty="0">
                <a:latin typeface="Gill Sans MT" panose="020B0502020104020203" pitchFamily="34" charset="77"/>
              </a:rPr>
              <a:t> why Alfie was so upset.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rea-son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0086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motive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season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treason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2087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reason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there was no reason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DDABF07-999E-4049-9363-CD6C4E499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93" y="2302168"/>
            <a:ext cx="3626978" cy="36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11099</TotalTime>
  <Words>826</Words>
  <Application>Microsoft Macintosh PowerPoint</Application>
  <PresentationFormat>Custom</PresentationFormat>
  <Paragraphs>280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109</cp:revision>
  <dcterms:modified xsi:type="dcterms:W3CDTF">2020-12-09T09:38:40Z</dcterms:modified>
</cp:coreProperties>
</file>