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4721193" y="3226831"/>
            <a:ext cx="7946086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4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21</a:t>
            </a:r>
            <a:r>
              <a:rPr lang="en-GB" baseline="30000" dirty="0">
                <a:latin typeface="Gill Sans MT" panose="020B0502020104020203" pitchFamily="34" charset="77"/>
              </a:rPr>
              <a:t>st</a:t>
            </a:r>
            <a:r>
              <a:rPr lang="en-GB" dirty="0">
                <a:latin typeface="Gill Sans MT" panose="020B0502020104020203" pitchFamily="34" charset="77"/>
              </a:rPr>
              <a:t> September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200935" y="1309202"/>
            <a:ext cx="361637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forbidden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942801"/>
            <a:ext cx="550763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something is forbidden, you are not allowed to do it or have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Football was </a:t>
            </a:r>
            <a:r>
              <a:rPr lang="en-GB" sz="4000" b="1" dirty="0">
                <a:latin typeface="Gill Sans MT" panose="020B0502020104020203" pitchFamily="34" charset="77"/>
              </a:rPr>
              <a:t>forbidden</a:t>
            </a:r>
            <a:r>
              <a:rPr lang="en-GB" sz="4000" dirty="0">
                <a:latin typeface="Gill Sans MT" panose="020B0502020104020203" pitchFamily="34" charset="77"/>
              </a:rPr>
              <a:t> on the school playground.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for-bid-den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9891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illegal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legal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hidden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always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outlawed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permitted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given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8335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were forbidden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forbidden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8" name="Picture 7" descr="A picture containing honeycomb&#10;&#10;Description automatically generated">
            <a:extLst>
              <a:ext uri="{FF2B5EF4-FFF2-40B4-BE49-F238E27FC236}">
                <a16:creationId xmlns:a16="http://schemas.microsoft.com/office/drawing/2014/main" id="{ECD7D376-CAC7-EB4E-8D5F-0A516E907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83" y="3252134"/>
            <a:ext cx="2119998" cy="2119998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6A6D9C-7FDA-5645-B30D-34CE75E1B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4" y="2534049"/>
            <a:ext cx="3582179" cy="35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905985" y="1309202"/>
            <a:ext cx="420628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appearance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13861" y="4036789"/>
            <a:ext cx="684993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Someone's or something's appearance is the way that they look.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Jennifer’s </a:t>
            </a:r>
            <a:r>
              <a:rPr lang="en-GB" sz="4000" b="1" dirty="0">
                <a:latin typeface="Gill Sans MT" panose="020B0502020104020203" pitchFamily="34" charset="77"/>
              </a:rPr>
              <a:t>appearance</a:t>
            </a:r>
            <a:r>
              <a:rPr lang="en-GB" sz="4000" dirty="0">
                <a:latin typeface="Gill Sans MT" panose="020B0502020104020203" pitchFamily="34" charset="77"/>
              </a:rPr>
              <a:t> was smart and strong.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ap-pear-</a:t>
            </a:r>
            <a:r>
              <a:rPr lang="en-GB" dirty="0" err="1">
                <a:latin typeface="Gill Sans MT" panose="020B0502020104020203" pitchFamily="34" charset="77"/>
              </a:rPr>
              <a:t>ance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8577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appearance of a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__________ appearance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5292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image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interference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scruffy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facade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clearance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beautiful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8921B9-D202-2A43-B8A5-C33A71744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29" y="2501169"/>
            <a:ext cx="3532693" cy="35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06123" y="1309202"/>
            <a:ext cx="320600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arrogant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8520" y="4018647"/>
            <a:ext cx="623338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Someone who is arrogant behaves in a proud, unpleasant way towards other people because they believe that they are more important than others.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Felix</a:t>
            </a:r>
            <a:r>
              <a:rPr lang="en-GB" sz="4000" dirty="0">
                <a:latin typeface="Gill Sans MT" panose="020B0502020104020203" pitchFamily="34" charset="77"/>
              </a:rPr>
              <a:t> could be quite arrogant in maths lessons.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ar-ro-gant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3185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arrogant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an arrogant 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90176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smug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humble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ance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elegant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snobby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modest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experiment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6CF0EFF-DE70-4A42-9033-A7BA5CD67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14" y="2768079"/>
            <a:ext cx="3120020" cy="31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22103" y="1309202"/>
            <a:ext cx="237404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refuge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902460" y="4133006"/>
            <a:ext cx="550763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If you take refuge somewhere, you try to protect yourself from physical harm by going there.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family took </a:t>
            </a:r>
            <a:r>
              <a:rPr lang="en-GB" sz="4000" b="1" dirty="0">
                <a:latin typeface="Gill Sans MT" panose="020B0502020104020203" pitchFamily="34" charset="77"/>
              </a:rPr>
              <a:t>refuge</a:t>
            </a:r>
            <a:r>
              <a:rPr lang="en-GB" sz="4000" dirty="0">
                <a:latin typeface="Gill Sans MT" panose="020B0502020104020203" pitchFamily="34" charset="77"/>
              </a:rPr>
              <a:t> in the Anderson shelter.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ref-</a:t>
            </a:r>
            <a:r>
              <a:rPr lang="en-GB" dirty="0" err="1">
                <a:latin typeface="Gill Sans MT" panose="020B0502020104020203" pitchFamily="34" charset="77"/>
              </a:rPr>
              <a:t>uge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4401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took refuge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found refuge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55783"/>
              </p:ext>
            </p:extLst>
          </p:nvPr>
        </p:nvGraphicFramePr>
        <p:xfrm>
          <a:off x="5112" y="7748437"/>
          <a:ext cx="1252097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121218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shelter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deluge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sanctuary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refuse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safety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6882B40-7CD5-7245-AAB6-8AAD73BD6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23" y="2436161"/>
            <a:ext cx="3509476" cy="35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13532" y="1309202"/>
            <a:ext cx="299120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collapse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28584" y="4087119"/>
            <a:ext cx="675963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collapse, you suddenly faint or fall down because you are very ill or weak.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Mrs. Jones </a:t>
            </a:r>
            <a:r>
              <a:rPr lang="en-GB" sz="4000" b="1" dirty="0">
                <a:latin typeface="Gill Sans MT" panose="020B0502020104020203" pitchFamily="34" charset="77"/>
              </a:rPr>
              <a:t>collapsed</a:t>
            </a:r>
            <a:r>
              <a:rPr lang="en-GB" sz="4000" dirty="0">
                <a:latin typeface="Gill Sans MT" panose="020B0502020104020203" pitchFamily="34" charset="77"/>
              </a:rPr>
              <a:t> onto her desk at home time.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col-lapse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3671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suddenly collapsed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collapsed dangerously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78942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slump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Hold 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perhaps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exhausted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fall down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traps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clock, food&#10;&#10;Description automatically generated">
            <a:extLst>
              <a:ext uri="{FF2B5EF4-FFF2-40B4-BE49-F238E27FC236}">
                <a16:creationId xmlns:a16="http://schemas.microsoft.com/office/drawing/2014/main" id="{C2D02224-188A-F942-993E-773F06952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83" y="2688013"/>
            <a:ext cx="3144980" cy="31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985510" y="3085008"/>
            <a:ext cx="162704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voice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751475" y="3993661"/>
            <a:ext cx="209512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mirror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834028" y="4843260"/>
            <a:ext cx="193001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crowd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3011962" y="5769060"/>
            <a:ext cx="157415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petal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3021580" y="6639612"/>
            <a:ext cx="155491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469664" y="3961911"/>
            <a:ext cx="349294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appearance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8134504" y="5750010"/>
            <a:ext cx="19732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refuge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750189" y="3065958"/>
            <a:ext cx="29318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forbidden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7881636" y="4824210"/>
            <a:ext cx="26690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arrogant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954166" y="6639611"/>
            <a:ext cx="24445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collapse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747164" y="2274766"/>
            <a:ext cx="162704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voice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513129" y="3183419"/>
            <a:ext cx="209512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mirror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595682" y="4033018"/>
            <a:ext cx="193001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crowd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773616" y="4958818"/>
            <a:ext cx="157415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petal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783234" y="5829370"/>
            <a:ext cx="155491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meal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4814219" y="3418118"/>
            <a:ext cx="349294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appearance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479059" y="5206217"/>
            <a:ext cx="19732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refuge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094744" y="2522165"/>
            <a:ext cx="293189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forbidden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226191" y="4280417"/>
            <a:ext cx="26690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arrogant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298721" y="6095818"/>
            <a:ext cx="244458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collapse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4036" y="1309202"/>
            <a:ext cx="201016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voice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81356"/>
            <a:ext cx="550763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When someone speaks or sings, you hear their voice.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118104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Hamza has a beautiful singing </a:t>
            </a:r>
            <a:r>
              <a:rPr lang="en-GB" sz="4000" b="1" dirty="0">
                <a:latin typeface="Gill Sans MT" panose="020B0502020104020203" pitchFamily="34" charset="77"/>
              </a:rPr>
              <a:t>voice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voice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6936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choice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quiet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7730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beautiful voice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loud voice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5076FA8-BF9E-0246-9C4A-825870DA2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56" y="2686694"/>
            <a:ext cx="3250621" cy="32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31529" y="1309202"/>
            <a:ext cx="255518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mirror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</a:t>
            </a:r>
            <a:r>
              <a:rPr lang="en-GB" dirty="0">
                <a:latin typeface="Gill Sans MT" panose="020B0502020104020203" pitchFamily="34" charset="77"/>
              </a:rPr>
              <a:t>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mirror is a flat piece of glass which reflects light, so that when you look at it you can see yourself reflected in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I can see myself in the </a:t>
            </a:r>
            <a:r>
              <a:rPr lang="en-GB" sz="4000" b="1" dirty="0">
                <a:latin typeface="Gill Sans MT" panose="020B0502020104020203" pitchFamily="34" charset="77"/>
              </a:rPr>
              <a:t>mirror.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mir-ror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9085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large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653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reflection the 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mirror reflected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mirror, window, clock&#10;&#10;Description automatically generated">
            <a:extLst>
              <a:ext uri="{FF2B5EF4-FFF2-40B4-BE49-F238E27FC236}">
                <a16:creationId xmlns:a16="http://schemas.microsoft.com/office/drawing/2014/main" id="{13648F35-0820-7940-9C29-4911B496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16" y="2776173"/>
            <a:ext cx="3169464" cy="31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84426" y="1309202"/>
            <a:ext cx="24493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crowd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03611" y="3891471"/>
            <a:ext cx="681354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crowd is a large group of people who have gathered together, for example to watch or listen to something interesting, or to protest about something.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crowd</a:t>
            </a:r>
            <a:r>
              <a:rPr lang="en-GB" sz="4000" dirty="0">
                <a:latin typeface="Gill Sans MT" panose="020B0502020104020203" pitchFamily="34" charset="77"/>
              </a:rPr>
              <a:t> came along for the school play.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crowd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67067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mob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large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army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growing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8485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large and noisy crowd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growing crowd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E798F5B-DFD5-0D49-9297-9EB95D995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88" y="2427624"/>
            <a:ext cx="3532693" cy="35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79378" y="1309202"/>
            <a:ext cx="185948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petal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035135"/>
            <a:ext cx="550763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The petals of a flower are the thin coloured or white parts which together form the flower.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petals</a:t>
            </a:r>
            <a:r>
              <a:rPr lang="en-GB" sz="4000" dirty="0">
                <a:latin typeface="Gill Sans MT" panose="020B0502020104020203" pitchFamily="34" charset="77"/>
              </a:rPr>
              <a:t> of the flower were pink and red.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pet-al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8193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colourful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flower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5716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petals fell to 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glowing petals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03EB5E9-F88A-B141-BAA6-C28E09E70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23" y="2359037"/>
            <a:ext cx="3802830" cy="38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06630" y="1309202"/>
            <a:ext cx="180498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meal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138451"/>
            <a:ext cx="5507633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A meal is an occasion when people sit down and eat, usually at a regular time.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 ate a yummy </a:t>
            </a:r>
            <a:r>
              <a:rPr lang="en-GB" sz="4000" b="1" dirty="0">
                <a:latin typeface="Gill Sans MT" panose="020B0502020104020203" pitchFamily="34" charset="77"/>
              </a:rPr>
              <a:t>meal</a:t>
            </a:r>
            <a:r>
              <a:rPr lang="en-GB" sz="4000" dirty="0">
                <a:latin typeface="Gill Sans MT" panose="020B0502020104020203" pitchFamily="34" charset="77"/>
              </a:rPr>
              <a:t> for lunch.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meal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2078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snack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tasty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754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meal smelt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delicious meal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F4F8B62-5F11-554D-B8DB-EA9118A6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07" y="2859671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10175</TotalTime>
  <Words>833</Words>
  <Application>Microsoft Macintosh PowerPoint</Application>
  <PresentationFormat>Custom</PresentationFormat>
  <Paragraphs>267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51</cp:revision>
  <dcterms:modified xsi:type="dcterms:W3CDTF">2020-09-19T14:56:02Z</dcterms:modified>
</cp:coreProperties>
</file>