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3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175646" y="3226831"/>
            <a:ext cx="703718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7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12</a:t>
            </a:r>
            <a:r>
              <a:rPr lang="en-GB" baseline="30000" dirty="0">
                <a:latin typeface="Gill Sans MT" panose="020B0502020104020203" pitchFamily="34" charset="77"/>
              </a:rPr>
              <a:t>th</a:t>
            </a:r>
            <a:r>
              <a:rPr lang="en-GB" dirty="0">
                <a:latin typeface="Gill Sans MT" panose="020B0502020104020203" pitchFamily="34" charset="77"/>
              </a:rPr>
              <a:t> October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2598" y="1309202"/>
            <a:ext cx="227305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repair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79126" y="4115947"/>
            <a:ext cx="613460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repair something that has been damaged or is not working properly, you mend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Mrs Chen </a:t>
            </a:r>
            <a:r>
              <a:rPr lang="en-GB" sz="4000" b="1" dirty="0">
                <a:latin typeface="Gill Sans MT" panose="020B0502020104020203" pitchFamily="34" charset="77"/>
              </a:rPr>
              <a:t>repaired</a:t>
            </a:r>
            <a:r>
              <a:rPr lang="en-GB" sz="4000" dirty="0">
                <a:latin typeface="Gill Sans MT" panose="020B0502020104020203" pitchFamily="34" charset="77"/>
              </a:rPr>
              <a:t> the broken computer.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re-pair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1474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elsewhere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unfair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electric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8113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quickly repair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repair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2F6E86-EA86-F940-AD2E-215580D30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61" y="2790654"/>
            <a:ext cx="3444081" cy="34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19136" y="1309202"/>
            <a:ext cx="297998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careless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13861" y="3882901"/>
            <a:ext cx="5888539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are careless, you do not pay enough attention to what you are doing, and so you make mistakes, or cause harm or damage.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Mohammed was </a:t>
            </a:r>
            <a:r>
              <a:rPr lang="en-GB" sz="4000" b="1" dirty="0">
                <a:latin typeface="Gill Sans MT" panose="020B0502020104020203" pitchFamily="34" charset="77"/>
              </a:rPr>
              <a:t>careless</a:t>
            </a:r>
            <a:r>
              <a:rPr lang="en-GB" sz="4000" dirty="0">
                <a:latin typeface="Gill Sans MT" panose="020B0502020104020203" pitchFamily="34" charset="77"/>
              </a:rPr>
              <a:t> on the monkey bars.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care-less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5770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careless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careless beyond words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7420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remiss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careful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airless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hasty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hairless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injury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3B5C964-86CD-4945-81B3-01A7254E7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132" y="2340682"/>
            <a:ext cx="3802837" cy="38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98350" y="1309202"/>
            <a:ext cx="382155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disappoint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8520" y="3901110"/>
            <a:ext cx="623338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things or people disappoint you, they are not as good as you had hoped, or do not do what you hoped they would do.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My mum was </a:t>
            </a:r>
            <a:r>
              <a:rPr lang="en-GB" sz="4000" b="1" dirty="0">
                <a:latin typeface="Gill Sans MT" panose="020B0502020104020203" pitchFamily="34" charset="77"/>
              </a:rPr>
              <a:t>disappointed</a:t>
            </a:r>
            <a:r>
              <a:rPr lang="en-GB" sz="4000" dirty="0">
                <a:latin typeface="Gill Sans MT" panose="020B0502020104020203" pitchFamily="34" charset="77"/>
              </a:rPr>
              <a:t> with my spelling score.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dis-ap-point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1186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always disappoint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hard not to disappoint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5437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let down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cheer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friend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satisfy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ment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result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E8D05D-8EA9-9B44-B7CA-EE6BA97A2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82" y="2897234"/>
            <a:ext cx="2940372" cy="2940372"/>
          </a:xfrm>
          <a:prstGeom prst="rect">
            <a:avLst/>
          </a:prstGeom>
        </p:spPr>
      </p:pic>
      <p:pic>
        <p:nvPicPr>
          <p:cNvPr id="8" name="Picture 7" descr="A picture containing toiletry&#10;&#10;Description automatically generated">
            <a:extLst>
              <a:ext uri="{FF2B5EF4-FFF2-40B4-BE49-F238E27FC236}">
                <a16:creationId xmlns:a16="http://schemas.microsoft.com/office/drawing/2014/main" id="{B76B45E5-FD47-2645-AAFB-7B45C0125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57" y="2994838"/>
            <a:ext cx="2842768" cy="28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46679" y="1309202"/>
            <a:ext cx="432490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endangered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02460" y="3994507"/>
            <a:ext cx="550763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in danger: used especially animals in danger of extinction.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rhino was considered </a:t>
            </a:r>
            <a:r>
              <a:rPr lang="en-GB" sz="4000" b="1" dirty="0">
                <a:latin typeface="Gill Sans MT" panose="020B0502020104020203" pitchFamily="34" charset="77"/>
              </a:rPr>
              <a:t>endangered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en</a:t>
            </a:r>
            <a:r>
              <a:rPr lang="en-GB" dirty="0">
                <a:latin typeface="Gill Sans MT" panose="020B0502020104020203" pitchFamily="34" charset="77"/>
              </a:rPr>
              <a:t>-dan-</a:t>
            </a:r>
            <a:r>
              <a:rPr lang="en-GB" dirty="0" err="1">
                <a:latin typeface="Gill Sans MT" panose="020B0502020104020203" pitchFamily="34" charset="77"/>
              </a:rPr>
              <a:t>gered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3479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increasingly endangered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become endangered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94474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imperil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safe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250F5AE-CC78-AE4F-B99B-B1211339B8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5"/>
          <a:stretch/>
        </p:blipFill>
        <p:spPr>
          <a:xfrm>
            <a:off x="7032671" y="2021441"/>
            <a:ext cx="5010146" cy="39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46295" y="1309202"/>
            <a:ext cx="132568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gist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7" y="4159943"/>
            <a:ext cx="60684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The gist of a speech, conversation, or piece of writing is its general meaning.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got the </a:t>
            </a:r>
            <a:r>
              <a:rPr lang="en-GB" sz="4000" b="1" dirty="0">
                <a:latin typeface="Gill Sans MT" panose="020B0502020104020203" pitchFamily="34" charset="77"/>
              </a:rPr>
              <a:t>gist</a:t>
            </a:r>
            <a:r>
              <a:rPr lang="en-GB" sz="4000" dirty="0">
                <a:latin typeface="Gill Sans MT" panose="020B0502020104020203" pitchFamily="34" charset="77"/>
              </a:rPr>
              <a:t> of what Mr A was saying.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gist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2858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got the gist of 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understood the gist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9583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sense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idea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significance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twist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concept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851C1E-9144-CE4C-8010-9436CF295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47" y="2331066"/>
            <a:ext cx="3802831" cy="38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655294" y="3085008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blanket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978303" y="3993661"/>
            <a:ext cx="164147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army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90937" y="4843260"/>
            <a:ext cx="18162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forest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11589" y="5769060"/>
            <a:ext cx="197490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bridge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883725" y="6639612"/>
            <a:ext cx="183063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001062" y="3961911"/>
            <a:ext cx="243015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careless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338617" y="5750010"/>
            <a:ext cx="35650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endangered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274375" y="3065958"/>
            <a:ext cx="18835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repair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646000" y="4824210"/>
            <a:ext cx="31402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disappoint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608994" y="6639611"/>
            <a:ext cx="113492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gist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416947" y="2274766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blanket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739958" y="3183419"/>
            <a:ext cx="164147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army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652591" y="4033018"/>
            <a:ext cx="18162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forest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573243" y="4958818"/>
            <a:ext cx="197490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bridge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645380" y="5829370"/>
            <a:ext cx="183063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dance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345617" y="3418118"/>
            <a:ext cx="243015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careless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4683172" y="5206217"/>
            <a:ext cx="35650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endangered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618930" y="2522165"/>
            <a:ext cx="18835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repair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4990553" y="4280417"/>
            <a:ext cx="31402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disappoint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953549" y="6095818"/>
            <a:ext cx="113492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gist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40160" y="1309202"/>
            <a:ext cx="273792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blanket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36766" y="3969697"/>
            <a:ext cx="70606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blanket is a large square or rectangular piece of thick cloth, especially one which you put on a bed to keep you warm.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5928781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blanket</a:t>
            </a:r>
            <a:r>
              <a:rPr lang="en-GB" sz="4000" dirty="0">
                <a:latin typeface="Gill Sans MT" panose="020B0502020104020203" pitchFamily="34" charset="77"/>
              </a:rPr>
              <a:t> kept Jenny warm.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blan-ket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7081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duvet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quilt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casket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13768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warm blanket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safety blanket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4BD96B-1CEF-514F-A883-4E7E70EED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38" y="2280753"/>
            <a:ext cx="3535349" cy="35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45722" y="1309202"/>
            <a:ext cx="192681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army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620" y="3970906"/>
            <a:ext cx="6635716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An army of people, animals, or things is a large number of them, especially when they are regarded as a force of some kind.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army</a:t>
            </a:r>
            <a:r>
              <a:rPr lang="en-GB" sz="4000" dirty="0">
                <a:latin typeface="Gill Sans MT" panose="020B0502020104020203" pitchFamily="34" charset="77"/>
              </a:rPr>
              <a:t> of children cleaned the classroom.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ar</a:t>
            </a:r>
            <a:r>
              <a:rPr lang="en-GB" dirty="0">
                <a:latin typeface="Gill Sans MT" panose="020B0502020104020203" pitchFamily="34" charset="77"/>
              </a:rPr>
              <a:t>-my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2218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force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barmy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smarmy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241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huge army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powerful army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2791FFE-F0B6-1949-A6B0-C3CC513CB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5" y="2182175"/>
            <a:ext cx="4135820" cy="41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83814" y="1309202"/>
            <a:ext cx="225061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forest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59323" y="4365717"/>
            <a:ext cx="5266837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forest is a large area where trees grow close together.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We visited the </a:t>
            </a:r>
            <a:r>
              <a:rPr lang="en-GB" sz="4000" b="1" dirty="0">
                <a:latin typeface="Gill Sans MT" panose="020B0502020104020203" pitchFamily="34" charset="77"/>
              </a:rPr>
              <a:t>forest</a:t>
            </a:r>
            <a:r>
              <a:rPr lang="en-GB" sz="4000" dirty="0">
                <a:latin typeface="Gill Sans MT" panose="020B0502020104020203" pitchFamily="34" charset="77"/>
              </a:rPr>
              <a:t> and the animals found within it.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for-</a:t>
            </a:r>
            <a:r>
              <a:rPr lang="en-GB" dirty="0" err="1">
                <a:latin typeface="Gill Sans MT" panose="020B0502020104020203" pitchFamily="34" charset="77"/>
              </a:rPr>
              <a:t>est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84640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wood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florist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jungle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rainforest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7354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huge, green forest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vast forest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27AD42-A8A6-0648-A894-9CE999232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74" y="2152675"/>
            <a:ext cx="4440848" cy="444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22100" y="1309202"/>
            <a:ext cx="237404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bridge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844897"/>
            <a:ext cx="647623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bridge is a structure that is built over a railway, river, or road so that people or vehicles can cross from one side to the other.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bus travelled across the </a:t>
            </a:r>
            <a:r>
              <a:rPr lang="en-GB" sz="4000" b="1" dirty="0">
                <a:latin typeface="Gill Sans MT" panose="020B0502020104020203" pitchFamily="34" charset="77"/>
              </a:rPr>
              <a:t>bridge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bridge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5485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overpass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fridge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connection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smidge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7720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bridge over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bridge towards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F9DC85A-F711-3D41-BAEF-613C48D71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6" y="2436241"/>
            <a:ext cx="3526286" cy="35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02252" y="1309202"/>
            <a:ext cx="221374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</a:t>
            </a:r>
            <a:r>
              <a:rPr lang="en-GB" dirty="0">
                <a:latin typeface="Gill Sans MT" panose="020B0502020104020203" pitchFamily="34" charset="77"/>
              </a:rPr>
              <a:t>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22955"/>
            <a:ext cx="602030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When you dance, you move your body and feet in a way which follows a rhythm, usually in time to music.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 err="1">
                <a:latin typeface="Gill Sans MT" panose="020B0502020104020203" pitchFamily="34" charset="77"/>
              </a:rPr>
              <a:t>Famza</a:t>
            </a:r>
            <a:r>
              <a:rPr lang="en-GB" sz="4000" dirty="0">
                <a:latin typeface="Gill Sans MT" panose="020B0502020104020203" pitchFamily="34" charset="77"/>
              </a:rPr>
              <a:t> and Uri </a:t>
            </a:r>
            <a:r>
              <a:rPr lang="en-GB" sz="4000" b="1" dirty="0">
                <a:latin typeface="Gill Sans MT" panose="020B0502020104020203" pitchFamily="34" charset="77"/>
              </a:rPr>
              <a:t>danced</a:t>
            </a:r>
            <a:r>
              <a:rPr lang="en-GB" sz="4000" dirty="0">
                <a:latin typeface="Gill Sans MT" panose="020B0502020104020203" pitchFamily="34" charset="77"/>
              </a:rPr>
              <a:t> the night away.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dance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1682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twirl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romance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partner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6661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dance with joy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dance to music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19710F9-4CD8-8D46-9B8C-681CEC3D5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3" y="2281684"/>
            <a:ext cx="4061834" cy="40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10741</TotalTime>
  <Words>866</Words>
  <Application>Microsoft Macintosh PowerPoint</Application>
  <PresentationFormat>Custom</PresentationFormat>
  <Paragraphs>272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79</cp:revision>
  <dcterms:modified xsi:type="dcterms:W3CDTF">2020-10-10T17:03:23Z</dcterms:modified>
</cp:coreProperties>
</file>