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8" r:id="rId3"/>
    <p:sldId id="256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>
        <p:scale>
          <a:sx n="93" d="100"/>
          <a:sy n="93" d="100"/>
        </p:scale>
        <p:origin x="144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4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29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14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4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05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6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0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2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5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30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672B-983F-BF41-8082-4AFDA70240C4}" type="datetimeFigureOut">
              <a:rPr lang="en-GB" smtClean="0"/>
              <a:t>21/09/2019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9E85-9044-B04D-93A3-B2E597C63C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88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1F0FF6E-E5FA-824F-8E48-397EC2DE3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407" y="1478353"/>
            <a:ext cx="2437716" cy="34866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038DC6-6F42-F14E-BFFC-E67BB617EB34}"/>
              </a:ext>
            </a:extLst>
          </p:cNvPr>
          <p:cNvSpPr txBox="1"/>
          <p:nvPr/>
        </p:nvSpPr>
        <p:spPr>
          <a:xfrm>
            <a:off x="3314306" y="1548699"/>
            <a:ext cx="509787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Character </a:t>
            </a:r>
          </a:p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Description </a:t>
            </a:r>
          </a:p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Writing </a:t>
            </a:r>
          </a:p>
          <a:p>
            <a:pPr algn="ctr"/>
            <a:r>
              <a:rPr lang="en-GB" sz="54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Prompt</a:t>
            </a:r>
            <a:endParaRPr lang="en-GB" sz="4000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74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AE1D80-AA6F-6D41-BEF5-8D0177ECE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14984"/>
              </p:ext>
            </p:extLst>
          </p:nvPr>
        </p:nvGraphicFramePr>
        <p:xfrm>
          <a:off x="322158" y="619845"/>
          <a:ext cx="9294504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946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542392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49084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364903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332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953265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are they wearing? Keep it simple. Names and colours? Link to the weather or where they are.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Height? Build? Muscular? Thin? Rotund?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Clothing? Smart? Scruffy? Why are they dressed this way? Items.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Can you use a simile to describe the formality of their appearance?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personification to create a mental image of the clothes on the character’s body.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eyes and hair- skin, use a simile here.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a simile to describe the eye or hair colour?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 other people feel around this character?  What’s the vibe? 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character’s facial features? Is there a feature that can infer something about an event in the character’s past? E.g. a scar, broken nose,  burn etc.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is the weather affecting the character? The sun, wind, rain etc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an oxymoron to compare or contrast the character.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equipment does the character have with them? 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character from afar and from up close.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Personality Confident? Shy? Anxious? Elated?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Create a rumour about the character – ‘Rumour has it…..’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Explain one thing that is known for certain about this character.  ‘One thing was for certain…’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0086E62-5F5A-6445-A59E-B87A5D51467A}"/>
              </a:ext>
            </a:extLst>
          </p:cNvPr>
          <p:cNvSpPr txBox="1"/>
          <p:nvPr/>
        </p:nvSpPr>
        <p:spPr>
          <a:xfrm>
            <a:off x="1491341" y="214126"/>
            <a:ext cx="8202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Character Description Writing Prompt</a:t>
            </a:r>
            <a:endParaRPr lang="en-GB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F1DBF2-4B39-0D46-B4B0-A073F48FA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" y="-121993"/>
            <a:ext cx="1751056" cy="19672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8240255-5F31-3146-A005-1380F834A51A}"/>
              </a:ext>
            </a:extLst>
          </p:cNvPr>
          <p:cNvSpPr/>
          <p:nvPr/>
        </p:nvSpPr>
        <p:spPr>
          <a:xfrm>
            <a:off x="211771" y="144885"/>
            <a:ext cx="9496106" cy="3182203"/>
          </a:xfrm>
          <a:prstGeom prst="rect">
            <a:avLst/>
          </a:prstGeom>
          <a:noFill/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5F8CD17-6117-414B-83FB-8DB867D7E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15730"/>
              </p:ext>
            </p:extLst>
          </p:nvPr>
        </p:nvGraphicFramePr>
        <p:xfrm>
          <a:off x="322158" y="4006763"/>
          <a:ext cx="9294504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946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542392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49084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364903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332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953265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are they wearing? Keep it simple. Names and colours? Link to the weather or where they are.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Height? Build? Muscular? Thin? Rotund?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Clothing? Smart? Scruffy? Why are they dressed this way? Items.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Can you use a simile to describe the formality of their appearance?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personification to create a mental image of the clothes on the character’s body.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eyes and hair – skin, use a simile here.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a simile to describe the eye or hair colour?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do other people feel around this character?  What’s the vibe? 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character’s facial features? Is there a feature that can infer something about an event in the character’s past? E.g. a scar, broken nose,  burn etc.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How is the weather affecting the character? The sun, wind, rain etc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7978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Use an oxymoron to compare or contrast the character.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What equipment does the character have with them? 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Describe the character from afar and from up close.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Personality Confident? Shy? Anxious? Elated?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Create a rumour about the character – ‘Rumour has it…..’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Gill Sans MT" panose="020B0502020104020203" pitchFamily="34" charset="77"/>
                        </a:rPr>
                        <a:t>Explain one thing that is known for certain about this character.  ‘One thing was for certain…’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B9D1BB3-1BF8-F64A-9805-409D3AFC3CC8}"/>
              </a:ext>
            </a:extLst>
          </p:cNvPr>
          <p:cNvSpPr/>
          <p:nvPr/>
        </p:nvSpPr>
        <p:spPr>
          <a:xfrm>
            <a:off x="211771" y="3531803"/>
            <a:ext cx="9496106" cy="3182203"/>
          </a:xfrm>
          <a:prstGeom prst="rect">
            <a:avLst/>
          </a:prstGeom>
          <a:noFill/>
          <a:ln w="381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94D7374-A03C-1043-800B-7460DAB52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1" y="3271605"/>
            <a:ext cx="1751056" cy="196721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B2501F8-40AC-CB47-A252-601A8CE9E246}"/>
              </a:ext>
            </a:extLst>
          </p:cNvPr>
          <p:cNvSpPr txBox="1"/>
          <p:nvPr/>
        </p:nvSpPr>
        <p:spPr>
          <a:xfrm>
            <a:off x="1491341" y="3603660"/>
            <a:ext cx="8202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Character Description Writing Prompt</a:t>
            </a:r>
            <a:endParaRPr lang="en-GB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30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AE1D80-AA6F-6D41-BEF5-8D0177ECE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0901"/>
              </p:ext>
            </p:extLst>
          </p:nvPr>
        </p:nvGraphicFramePr>
        <p:xfrm>
          <a:off x="322158" y="1102120"/>
          <a:ext cx="9294504" cy="53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946">
                  <a:extLst>
                    <a:ext uri="{9D8B030D-6E8A-4147-A177-3AD203B41FA5}">
                      <a16:colId xmlns:a16="http://schemas.microsoft.com/office/drawing/2014/main" val="45197007"/>
                    </a:ext>
                  </a:extLst>
                </a:gridCol>
                <a:gridCol w="1746914">
                  <a:extLst>
                    <a:ext uri="{9D8B030D-6E8A-4147-A177-3AD203B41FA5}">
                      <a16:colId xmlns:a16="http://schemas.microsoft.com/office/drawing/2014/main" val="1007845623"/>
                    </a:ext>
                  </a:extLst>
                </a:gridCol>
                <a:gridCol w="1542392">
                  <a:extLst>
                    <a:ext uri="{9D8B030D-6E8A-4147-A177-3AD203B41FA5}">
                      <a16:colId xmlns:a16="http://schemas.microsoft.com/office/drawing/2014/main" val="3132222678"/>
                    </a:ext>
                  </a:extLst>
                </a:gridCol>
                <a:gridCol w="1549084">
                  <a:extLst>
                    <a:ext uri="{9D8B030D-6E8A-4147-A177-3AD203B41FA5}">
                      <a16:colId xmlns:a16="http://schemas.microsoft.com/office/drawing/2014/main" val="4080416859"/>
                    </a:ext>
                  </a:extLst>
                </a:gridCol>
                <a:gridCol w="1364903">
                  <a:extLst>
                    <a:ext uri="{9D8B030D-6E8A-4147-A177-3AD203B41FA5}">
                      <a16:colId xmlns:a16="http://schemas.microsoft.com/office/drawing/2014/main" val="1075626462"/>
                    </a:ext>
                  </a:extLst>
                </a:gridCol>
                <a:gridCol w="1733265">
                  <a:extLst>
                    <a:ext uri="{9D8B030D-6E8A-4147-A177-3AD203B41FA5}">
                      <a16:colId xmlns:a16="http://schemas.microsoft.com/office/drawing/2014/main" val="2806096973"/>
                    </a:ext>
                  </a:extLst>
                </a:gridCol>
              </a:tblGrid>
              <a:tr h="2040904"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What are they wearing? Keep it simple. Names and colours? Link to the weather or where they are.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Height? Build? Muscular? Thin? Rotund?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Clothing? Smart? Scruffy? Why are they dressed this way? Items.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Can you use a simile to describe the formality of their appearance?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Use personification to create a mental image of the clothes on the character’s body.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976488"/>
                  </a:ext>
                </a:extLst>
              </a:tr>
              <a:tr h="166983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Describe the eyes and hair?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Use a simile to describe the eye or hair colour?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Gill Sans MT" panose="020B0502020104020203" pitchFamily="34" charset="77"/>
                        </a:rPr>
                        <a:t>How do other people feel around this character?  What’s the vibe? 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Describe the character’s facial features? Is there a feature that can infer something about an event in the character’s past? E.g. a scar, broken nose,  burn etc.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latin typeface="Gill Sans MT" panose="020B0502020104020203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How is the weather affecting the character? The sun, wind, rain etc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6301"/>
                  </a:ext>
                </a:extLst>
              </a:tr>
              <a:tr h="166983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Use an oxymoron to compare or contrast the character.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What equipment does the character have with them? 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Describe the character from afar and from up close.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Personality Confident? Shy? Anxious? Elated?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Create a rumour about the character – ‘Rumour has it…..’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Gill Sans MT" panose="020B0502020104020203" pitchFamily="34" charset="77"/>
                        </a:rPr>
                        <a:t>Explain one thing that is known for certain about this character.  ‘One thing was for certain…’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9893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0086E62-5F5A-6445-A59E-B87A5D51467A}"/>
              </a:ext>
            </a:extLst>
          </p:cNvPr>
          <p:cNvSpPr txBox="1"/>
          <p:nvPr/>
        </p:nvSpPr>
        <p:spPr>
          <a:xfrm>
            <a:off x="293290" y="348933"/>
            <a:ext cx="9352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Character Description Writing Prompt</a:t>
            </a:r>
            <a:endParaRPr lang="en-GB" sz="2000" dirty="0"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240255-5F31-3146-A005-1380F834A51A}"/>
              </a:ext>
            </a:extLst>
          </p:cNvPr>
          <p:cNvSpPr/>
          <p:nvPr/>
        </p:nvSpPr>
        <p:spPr>
          <a:xfrm>
            <a:off x="211771" y="191068"/>
            <a:ext cx="9496106" cy="6411862"/>
          </a:xfrm>
          <a:prstGeom prst="rect">
            <a:avLst/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F341665-F7CA-2545-87E4-3D3F28E7E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37" y="1053954"/>
            <a:ext cx="1384477" cy="198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634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1955</TotalTime>
  <Words>713</Words>
  <Application>Microsoft Macintosh PowerPoint</Application>
  <PresentationFormat>A4 Paper (210x297 mm)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Hiragino Kaku Gothic Std W8</vt:lpstr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6</cp:revision>
  <cp:lastPrinted>2019-09-22T17:37:02Z</cp:lastPrinted>
  <dcterms:created xsi:type="dcterms:W3CDTF">2019-09-21T08:58:13Z</dcterms:created>
  <dcterms:modified xsi:type="dcterms:W3CDTF">2019-09-22T17:37:08Z</dcterms:modified>
</cp:coreProperties>
</file>