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337" r:id="rId3"/>
    <p:sldId id="341" r:id="rId4"/>
    <p:sldId id="338" r:id="rId5"/>
    <p:sldId id="343" r:id="rId6"/>
    <p:sldId id="342" r:id="rId7"/>
    <p:sldId id="345" r:id="rId8"/>
    <p:sldId id="334" r:id="rId9"/>
    <p:sldId id="346" r:id="rId10"/>
    <p:sldId id="347" r:id="rId11"/>
    <p:sldId id="348" r:id="rId12"/>
  </p:sldIdLst>
  <p:sldSz cx="9752013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6"/>
    <p:restoredTop sz="94690"/>
  </p:normalViewPr>
  <p:slideViewPr>
    <p:cSldViewPr snapToGrid="0" snapToObjects="1">
      <p:cViewPr varScale="1">
        <p:scale>
          <a:sx n="130" d="100"/>
          <a:sy n="130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002" y="797605"/>
            <a:ext cx="7314010" cy="1696744"/>
          </a:xfrm>
        </p:spPr>
        <p:txBody>
          <a:bodyPr anchor="b"/>
          <a:lstStyle>
            <a:lvl1pPr algn="ctr"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002" y="2559782"/>
            <a:ext cx="7314010" cy="1176664"/>
          </a:xfrm>
        </p:spPr>
        <p:txBody>
          <a:bodyPr/>
          <a:lstStyle>
            <a:lvl1pPr marL="0" indent="0" algn="ctr">
              <a:buNone/>
              <a:defRPr sz="1705"/>
            </a:lvl1pPr>
            <a:lvl2pPr marL="324886" indent="0" algn="ctr">
              <a:buNone/>
              <a:defRPr sz="1421"/>
            </a:lvl2pPr>
            <a:lvl3pPr marL="649773" indent="0" algn="ctr">
              <a:buNone/>
              <a:defRPr sz="1279"/>
            </a:lvl3pPr>
            <a:lvl4pPr marL="974659" indent="0" algn="ctr">
              <a:buNone/>
              <a:defRPr sz="1137"/>
            </a:lvl4pPr>
            <a:lvl5pPr marL="1299545" indent="0" algn="ctr">
              <a:buNone/>
              <a:defRPr sz="1137"/>
            </a:lvl5pPr>
            <a:lvl6pPr marL="1624432" indent="0" algn="ctr">
              <a:buNone/>
              <a:defRPr sz="1137"/>
            </a:lvl6pPr>
            <a:lvl7pPr marL="1949318" indent="0" algn="ctr">
              <a:buNone/>
              <a:defRPr sz="1137"/>
            </a:lvl7pPr>
            <a:lvl8pPr marL="2274204" indent="0" algn="ctr">
              <a:buNone/>
              <a:defRPr sz="1137"/>
            </a:lvl8pPr>
            <a:lvl9pPr marL="2599091" indent="0" algn="ctr">
              <a:buNone/>
              <a:defRPr sz="113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3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7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784" y="259475"/>
            <a:ext cx="2102778" cy="41301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451" y="259475"/>
            <a:ext cx="6186433" cy="41301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9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17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372" y="1215023"/>
            <a:ext cx="8411111" cy="2027292"/>
          </a:xfrm>
        </p:spPr>
        <p:txBody>
          <a:bodyPr anchor="b"/>
          <a:lstStyle>
            <a:lvl1pPr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372" y="3261494"/>
            <a:ext cx="8411111" cy="1066105"/>
          </a:xfrm>
        </p:spPr>
        <p:txBody>
          <a:bodyPr/>
          <a:lstStyle>
            <a:lvl1pPr marL="0" indent="0">
              <a:buNone/>
              <a:defRPr sz="1705">
                <a:solidFill>
                  <a:schemeClr val="tx1">
                    <a:tint val="75000"/>
                  </a:schemeClr>
                </a:solidFill>
              </a:defRPr>
            </a:lvl1pPr>
            <a:lvl2pPr marL="324886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2pPr>
            <a:lvl3pPr marL="64977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3pPr>
            <a:lvl4pPr marL="974659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29954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62443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1949318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27420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599091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53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451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6956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259476"/>
            <a:ext cx="8411111" cy="942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722" y="1194715"/>
            <a:ext cx="4125558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722" y="1780227"/>
            <a:ext cx="4125558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6956" y="1194715"/>
            <a:ext cx="4145876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6956" y="1780227"/>
            <a:ext cx="4145876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7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57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2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876" y="701712"/>
            <a:ext cx="4936957" cy="3463433"/>
          </a:xfrm>
        </p:spPr>
        <p:txBody>
          <a:bodyPr/>
          <a:lstStyle>
            <a:lvl1pPr>
              <a:defRPr sz="2274"/>
            </a:lvl1pPr>
            <a:lvl2pPr>
              <a:defRPr sz="1990"/>
            </a:lvl2pPr>
            <a:lvl3pPr>
              <a:defRPr sz="1705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55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5876" y="701712"/>
            <a:ext cx="4936957" cy="3463433"/>
          </a:xfrm>
        </p:spPr>
        <p:txBody>
          <a:bodyPr anchor="t"/>
          <a:lstStyle>
            <a:lvl1pPr marL="0" indent="0">
              <a:buNone/>
              <a:defRPr sz="2274"/>
            </a:lvl1pPr>
            <a:lvl2pPr marL="324886" indent="0">
              <a:buNone/>
              <a:defRPr sz="1990"/>
            </a:lvl2pPr>
            <a:lvl3pPr marL="649773" indent="0">
              <a:buNone/>
              <a:defRPr sz="1705"/>
            </a:lvl3pPr>
            <a:lvl4pPr marL="974659" indent="0">
              <a:buNone/>
              <a:defRPr sz="1421"/>
            </a:lvl4pPr>
            <a:lvl5pPr marL="1299545" indent="0">
              <a:buNone/>
              <a:defRPr sz="1421"/>
            </a:lvl5pPr>
            <a:lvl6pPr marL="1624432" indent="0">
              <a:buNone/>
              <a:defRPr sz="1421"/>
            </a:lvl6pPr>
            <a:lvl7pPr marL="1949318" indent="0">
              <a:buNone/>
              <a:defRPr sz="1421"/>
            </a:lvl7pPr>
            <a:lvl8pPr marL="2274204" indent="0">
              <a:buNone/>
              <a:defRPr sz="1421"/>
            </a:lvl8pPr>
            <a:lvl9pPr marL="2599091" indent="0">
              <a:buNone/>
              <a:defRPr sz="142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1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451" y="259476"/>
            <a:ext cx="8411111" cy="942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451" y="1297377"/>
            <a:ext cx="8411111" cy="309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451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355" y="4517129"/>
            <a:ext cx="3291304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7359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65086"/>
            <a:ext cx="3289813" cy="47434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2678756" y="2142375"/>
            <a:ext cx="45644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9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571EA-93D7-D04D-B592-6444F5587D72}"/>
              </a:ext>
            </a:extLst>
          </p:cNvPr>
          <p:cNvSpPr/>
          <p:nvPr/>
        </p:nvSpPr>
        <p:spPr>
          <a:xfrm>
            <a:off x="645412" y="1059444"/>
            <a:ext cx="86311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Vocabulary Ninja</a:t>
            </a:r>
            <a:endParaRPr lang="en-GB" sz="9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FB653-6CE3-DA4B-ADB4-7567429659E3}"/>
              </a:ext>
            </a:extLst>
          </p:cNvPr>
          <p:cNvSpPr/>
          <p:nvPr/>
        </p:nvSpPr>
        <p:spPr>
          <a:xfrm>
            <a:off x="6797999" y="3345245"/>
            <a:ext cx="1245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 9</a:t>
            </a:r>
            <a:endParaRPr lang="en-GB" sz="3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3703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288603"/>
            <a:ext cx="702102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Once I told a chemistry joke. </a:t>
            </a:r>
          </a:p>
          <a:p>
            <a:pPr algn="ctr"/>
            <a:endParaRPr lang="en-GB" sz="32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There was no reaction</a:t>
            </a:r>
          </a:p>
        </p:txBody>
      </p:sp>
    </p:spTree>
    <p:extLst>
      <p:ext uri="{BB962C8B-B14F-4D97-AF65-F5344CB8AC3E}">
        <p14:creationId xmlns:p14="http://schemas.microsoft.com/office/powerpoint/2010/main" val="2058815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319381"/>
            <a:ext cx="70210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Who invented fractions? </a:t>
            </a:r>
          </a:p>
          <a:p>
            <a:pPr algn="ctr"/>
            <a:endParaRPr lang="en-GB" sz="32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Henry VIII.</a:t>
            </a:r>
          </a:p>
        </p:txBody>
      </p:sp>
    </p:spTree>
    <p:extLst>
      <p:ext uri="{BB962C8B-B14F-4D97-AF65-F5344CB8AC3E}">
        <p14:creationId xmlns:p14="http://schemas.microsoft.com/office/powerpoint/2010/main" val="139965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159539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Are monsters good at math?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No… unless you Count Dracula.</a:t>
            </a:r>
          </a:p>
        </p:txBody>
      </p:sp>
    </p:spTree>
    <p:extLst>
      <p:ext uri="{BB962C8B-B14F-4D97-AF65-F5344CB8AC3E}">
        <p14:creationId xmlns:p14="http://schemas.microsoft.com/office/powerpoint/2010/main" val="204445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221094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How does the ocean say hello? </a:t>
            </a:r>
          </a:p>
          <a:p>
            <a:pPr algn="ctr"/>
            <a:endParaRPr lang="en-GB" sz="16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It waves!</a:t>
            </a:r>
          </a:p>
        </p:txBody>
      </p:sp>
    </p:spTree>
    <p:extLst>
      <p:ext uri="{BB962C8B-B14F-4D97-AF65-F5344CB8AC3E}">
        <p14:creationId xmlns:p14="http://schemas.microsoft.com/office/powerpoint/2010/main" val="1223910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944095"/>
            <a:ext cx="702102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How do you get warm in a cold room? </a:t>
            </a:r>
          </a:p>
          <a:p>
            <a:pPr algn="ctr"/>
            <a:endParaRPr lang="en-GB" sz="12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Just stand in the corner. It's always 90 degrees.</a:t>
            </a:r>
          </a:p>
        </p:txBody>
      </p:sp>
    </p:spTree>
    <p:extLst>
      <p:ext uri="{BB962C8B-B14F-4D97-AF65-F5344CB8AC3E}">
        <p14:creationId xmlns:p14="http://schemas.microsoft.com/office/powerpoint/2010/main" val="875677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159539"/>
            <a:ext cx="70210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I’d never go on a date with an apostrophe.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They’re too possessive.</a:t>
            </a:r>
          </a:p>
        </p:txBody>
      </p:sp>
    </p:spTree>
    <p:extLst>
      <p:ext uri="{BB962C8B-B14F-4D97-AF65-F5344CB8AC3E}">
        <p14:creationId xmlns:p14="http://schemas.microsoft.com/office/powerpoint/2010/main" val="2157499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159539"/>
            <a:ext cx="70210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 does it take to make an octopus laugh? </a:t>
            </a:r>
          </a:p>
          <a:p>
            <a:pPr algn="ctr"/>
            <a:endParaRPr lang="en-GB" sz="2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Ten tickles</a:t>
            </a:r>
          </a:p>
        </p:txBody>
      </p:sp>
    </p:spTree>
    <p:extLst>
      <p:ext uri="{BB962C8B-B14F-4D97-AF65-F5344CB8AC3E}">
        <p14:creationId xmlns:p14="http://schemas.microsoft.com/office/powerpoint/2010/main" val="3984918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159539"/>
            <a:ext cx="70210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just had to hide my train set from my partner with a sheet </a:t>
            </a:r>
          </a:p>
          <a:p>
            <a:pPr algn="ctr"/>
            <a:endParaRPr lang="en-GB" sz="2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Think I’ve covered my tracks.</a:t>
            </a:r>
          </a:p>
        </p:txBody>
      </p:sp>
    </p:spTree>
    <p:extLst>
      <p:ext uri="{BB962C8B-B14F-4D97-AF65-F5344CB8AC3E}">
        <p14:creationId xmlns:p14="http://schemas.microsoft.com/office/powerpoint/2010/main" val="1815936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085906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Why did the two 4's skip lunch? 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They already 8.</a:t>
            </a:r>
          </a:p>
        </p:txBody>
      </p:sp>
    </p:spTree>
    <p:extLst>
      <p:ext uri="{BB962C8B-B14F-4D97-AF65-F5344CB8AC3E}">
        <p14:creationId xmlns:p14="http://schemas.microsoft.com/office/powerpoint/2010/main" val="3796512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128761"/>
            <a:ext cx="702102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What's a foot long and slippery? </a:t>
            </a:r>
          </a:p>
          <a:p>
            <a:pPr algn="ctr"/>
            <a:endParaRPr lang="en-GB" sz="32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A slipper.</a:t>
            </a:r>
          </a:p>
        </p:txBody>
      </p:sp>
    </p:spTree>
    <p:extLst>
      <p:ext uri="{BB962C8B-B14F-4D97-AF65-F5344CB8AC3E}">
        <p14:creationId xmlns:p14="http://schemas.microsoft.com/office/powerpoint/2010/main" val="80637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34739</TotalTime>
  <Words>155</Words>
  <Application>Microsoft Macintosh PowerPoint</Application>
  <PresentationFormat>Custom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44</cp:revision>
  <dcterms:created xsi:type="dcterms:W3CDTF">2019-12-16T18:57:48Z</dcterms:created>
  <dcterms:modified xsi:type="dcterms:W3CDTF">2020-05-31T11:56:33Z</dcterms:modified>
</cp:coreProperties>
</file>