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330" r:id="rId3"/>
    <p:sldId id="331" r:id="rId4"/>
    <p:sldId id="332" r:id="rId5"/>
    <p:sldId id="339" r:id="rId6"/>
    <p:sldId id="333" r:id="rId7"/>
    <p:sldId id="340" r:id="rId8"/>
    <p:sldId id="344" r:id="rId9"/>
    <p:sldId id="335" r:id="rId10"/>
    <p:sldId id="336" r:id="rId11"/>
  </p:sldIdLst>
  <p:sldSz cx="9752013" cy="487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96"/>
    <p:restoredTop sz="94690"/>
  </p:normalViewPr>
  <p:slideViewPr>
    <p:cSldViewPr snapToGrid="0" snapToObjects="1">
      <p:cViewPr varScale="1">
        <p:scale>
          <a:sx n="130" d="100"/>
          <a:sy n="130" d="100"/>
        </p:scale>
        <p:origin x="2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002" y="797605"/>
            <a:ext cx="7314010" cy="1696744"/>
          </a:xfrm>
        </p:spPr>
        <p:txBody>
          <a:bodyPr anchor="b"/>
          <a:lstStyle>
            <a:lvl1pPr algn="ctr"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002" y="2559782"/>
            <a:ext cx="7314010" cy="1176664"/>
          </a:xfrm>
        </p:spPr>
        <p:txBody>
          <a:bodyPr/>
          <a:lstStyle>
            <a:lvl1pPr marL="0" indent="0" algn="ctr">
              <a:buNone/>
              <a:defRPr sz="1705"/>
            </a:lvl1pPr>
            <a:lvl2pPr marL="324886" indent="0" algn="ctr">
              <a:buNone/>
              <a:defRPr sz="1421"/>
            </a:lvl2pPr>
            <a:lvl3pPr marL="649773" indent="0" algn="ctr">
              <a:buNone/>
              <a:defRPr sz="1279"/>
            </a:lvl3pPr>
            <a:lvl4pPr marL="974659" indent="0" algn="ctr">
              <a:buNone/>
              <a:defRPr sz="1137"/>
            </a:lvl4pPr>
            <a:lvl5pPr marL="1299545" indent="0" algn="ctr">
              <a:buNone/>
              <a:defRPr sz="1137"/>
            </a:lvl5pPr>
            <a:lvl6pPr marL="1624432" indent="0" algn="ctr">
              <a:buNone/>
              <a:defRPr sz="1137"/>
            </a:lvl6pPr>
            <a:lvl7pPr marL="1949318" indent="0" algn="ctr">
              <a:buNone/>
              <a:defRPr sz="1137"/>
            </a:lvl7pPr>
            <a:lvl8pPr marL="2274204" indent="0" algn="ctr">
              <a:buNone/>
              <a:defRPr sz="1137"/>
            </a:lvl8pPr>
            <a:lvl9pPr marL="2599091" indent="0" algn="ctr">
              <a:buNone/>
              <a:defRPr sz="113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03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47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784" y="259475"/>
            <a:ext cx="2102778" cy="413017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451" y="259475"/>
            <a:ext cx="6186433" cy="413017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49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17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372" y="1215023"/>
            <a:ext cx="8411111" cy="2027292"/>
          </a:xfrm>
        </p:spPr>
        <p:txBody>
          <a:bodyPr anchor="b"/>
          <a:lstStyle>
            <a:lvl1pPr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372" y="3261494"/>
            <a:ext cx="8411111" cy="1066105"/>
          </a:xfrm>
        </p:spPr>
        <p:txBody>
          <a:bodyPr/>
          <a:lstStyle>
            <a:lvl1pPr marL="0" indent="0">
              <a:buNone/>
              <a:defRPr sz="1705">
                <a:solidFill>
                  <a:schemeClr val="tx1">
                    <a:tint val="75000"/>
                  </a:schemeClr>
                </a:solidFill>
              </a:defRPr>
            </a:lvl1pPr>
            <a:lvl2pPr marL="324886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2pPr>
            <a:lvl3pPr marL="649773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3pPr>
            <a:lvl4pPr marL="974659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4pPr>
            <a:lvl5pPr marL="1299545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5pPr>
            <a:lvl6pPr marL="1624432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6pPr>
            <a:lvl7pPr marL="1949318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7pPr>
            <a:lvl8pPr marL="2274204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8pPr>
            <a:lvl9pPr marL="2599091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53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451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6956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259476"/>
            <a:ext cx="8411111" cy="94200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722" y="1194715"/>
            <a:ext cx="4125558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1722" y="1780227"/>
            <a:ext cx="4125558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6956" y="1194715"/>
            <a:ext cx="4145876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6956" y="1780227"/>
            <a:ext cx="4145876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7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57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92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5876" y="701712"/>
            <a:ext cx="4936957" cy="3463433"/>
          </a:xfrm>
        </p:spPr>
        <p:txBody>
          <a:bodyPr/>
          <a:lstStyle>
            <a:lvl1pPr>
              <a:defRPr sz="2274"/>
            </a:lvl1pPr>
            <a:lvl2pPr>
              <a:defRPr sz="1990"/>
            </a:lvl2pPr>
            <a:lvl3pPr>
              <a:defRPr sz="1705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55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5876" y="701712"/>
            <a:ext cx="4936957" cy="3463433"/>
          </a:xfrm>
        </p:spPr>
        <p:txBody>
          <a:bodyPr anchor="t"/>
          <a:lstStyle>
            <a:lvl1pPr marL="0" indent="0">
              <a:buNone/>
              <a:defRPr sz="2274"/>
            </a:lvl1pPr>
            <a:lvl2pPr marL="324886" indent="0">
              <a:buNone/>
              <a:defRPr sz="1990"/>
            </a:lvl2pPr>
            <a:lvl3pPr marL="649773" indent="0">
              <a:buNone/>
              <a:defRPr sz="1705"/>
            </a:lvl3pPr>
            <a:lvl4pPr marL="974659" indent="0">
              <a:buNone/>
              <a:defRPr sz="1421"/>
            </a:lvl4pPr>
            <a:lvl5pPr marL="1299545" indent="0">
              <a:buNone/>
              <a:defRPr sz="1421"/>
            </a:lvl5pPr>
            <a:lvl6pPr marL="1624432" indent="0">
              <a:buNone/>
              <a:defRPr sz="1421"/>
            </a:lvl6pPr>
            <a:lvl7pPr marL="1949318" indent="0">
              <a:buNone/>
              <a:defRPr sz="1421"/>
            </a:lvl7pPr>
            <a:lvl8pPr marL="2274204" indent="0">
              <a:buNone/>
              <a:defRPr sz="1421"/>
            </a:lvl8pPr>
            <a:lvl9pPr marL="2599091" indent="0">
              <a:buNone/>
              <a:defRPr sz="142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71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451" y="259476"/>
            <a:ext cx="8411111" cy="942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451" y="1297377"/>
            <a:ext cx="8411111" cy="3092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451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0355" y="4517129"/>
            <a:ext cx="3291304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7359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44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9773" rtl="0" eaLnBrk="1" latinLnBrk="0" hangingPunct="1">
        <a:lnSpc>
          <a:spcPct val="90000"/>
        </a:lnSpc>
        <a:spcBef>
          <a:spcPct val="0"/>
        </a:spcBef>
        <a:buNone/>
        <a:defRPr sz="31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443" indent="-162443" algn="l" defTabSz="649773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487329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2pPr>
      <a:lvl3pPr marL="812216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3pPr>
      <a:lvl4pPr marL="1137102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461988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786875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2111761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436647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761534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1pPr>
      <a:lvl2pPr marL="324886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2pPr>
      <a:lvl3pPr marL="649773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3pPr>
      <a:lvl4pPr marL="974659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299545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624432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1949318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274204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599091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65086"/>
            <a:ext cx="3289813" cy="474345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2678756" y="2142375"/>
            <a:ext cx="45644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9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6571EA-93D7-D04D-B592-6444F5587D72}"/>
              </a:ext>
            </a:extLst>
          </p:cNvPr>
          <p:cNvSpPr/>
          <p:nvPr/>
        </p:nvSpPr>
        <p:spPr>
          <a:xfrm>
            <a:off x="645412" y="1059444"/>
            <a:ext cx="86311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Vocabulary Ninja</a:t>
            </a:r>
            <a:endParaRPr lang="en-GB" sz="96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9FB653-6CE3-DA4B-ADB4-7567429659E3}"/>
              </a:ext>
            </a:extLst>
          </p:cNvPr>
          <p:cNvSpPr/>
          <p:nvPr/>
        </p:nvSpPr>
        <p:spPr>
          <a:xfrm>
            <a:off x="6797999" y="3345245"/>
            <a:ext cx="12450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Pack 8</a:t>
            </a:r>
            <a:endParaRPr lang="en-GB" sz="3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8867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221094"/>
            <a:ext cx="70210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What do you call a sad strawberry? </a:t>
            </a:r>
          </a:p>
          <a:p>
            <a:pPr algn="ctr"/>
            <a:endParaRPr lang="en-GB" sz="16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A blueberry!</a:t>
            </a:r>
          </a:p>
        </p:txBody>
      </p:sp>
    </p:spTree>
    <p:extLst>
      <p:ext uri="{BB962C8B-B14F-4D97-AF65-F5344CB8AC3E}">
        <p14:creationId xmlns:p14="http://schemas.microsoft.com/office/powerpoint/2010/main" val="403314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085906"/>
            <a:ext cx="702102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This is my step ladder. </a:t>
            </a:r>
          </a:p>
          <a:p>
            <a:pPr algn="ctr"/>
            <a:endParaRPr lang="en-GB" sz="4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I never knew my real ladder.</a:t>
            </a:r>
          </a:p>
        </p:txBody>
      </p:sp>
    </p:spTree>
    <p:extLst>
      <p:ext uri="{BB962C8B-B14F-4D97-AF65-F5344CB8AC3E}">
        <p14:creationId xmlns:p14="http://schemas.microsoft.com/office/powerpoint/2010/main" val="1765771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697874"/>
            <a:ext cx="702102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Feeling pretty proud of myself.</a:t>
            </a: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 The puzzle I bought said 3-5 years, but I finished it in 18 months.</a:t>
            </a:r>
          </a:p>
        </p:txBody>
      </p:sp>
    </p:spTree>
    <p:extLst>
      <p:ext uri="{BB962C8B-B14F-4D97-AF65-F5344CB8AC3E}">
        <p14:creationId xmlns:p14="http://schemas.microsoft.com/office/powerpoint/2010/main" val="2271089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011604"/>
            <a:ext cx="70210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My maths teacher called me average. </a:t>
            </a:r>
          </a:p>
          <a:p>
            <a:pPr algn="ctr"/>
            <a:endParaRPr lang="en-GB" sz="28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How mean!</a:t>
            </a:r>
          </a:p>
        </p:txBody>
      </p:sp>
    </p:spTree>
    <p:extLst>
      <p:ext uri="{BB962C8B-B14F-4D97-AF65-F5344CB8AC3E}">
        <p14:creationId xmlns:p14="http://schemas.microsoft.com/office/powerpoint/2010/main" val="2155052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882540"/>
            <a:ext cx="702102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Why did the scarecrow win a big award?</a:t>
            </a:r>
          </a:p>
          <a:p>
            <a:pPr algn="ctr"/>
            <a:endParaRPr lang="en-GB" sz="1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Because he was outstanding in his field</a:t>
            </a:r>
          </a:p>
        </p:txBody>
      </p:sp>
    </p:spTree>
    <p:extLst>
      <p:ext uri="{BB962C8B-B14F-4D97-AF65-F5344CB8AC3E}">
        <p14:creationId xmlns:p14="http://schemas.microsoft.com/office/powerpoint/2010/main" val="2912476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011604"/>
            <a:ext cx="70210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My maths teacher called me average. </a:t>
            </a:r>
          </a:p>
          <a:p>
            <a:pPr algn="ctr"/>
            <a:endParaRPr lang="en-GB" sz="28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How mean!</a:t>
            </a:r>
          </a:p>
        </p:txBody>
      </p:sp>
    </p:spTree>
    <p:extLst>
      <p:ext uri="{BB962C8B-B14F-4D97-AF65-F5344CB8AC3E}">
        <p14:creationId xmlns:p14="http://schemas.microsoft.com/office/powerpoint/2010/main" val="2402200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073159"/>
            <a:ext cx="70210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Where do books hide when they're scared? </a:t>
            </a:r>
          </a:p>
          <a:p>
            <a:pPr algn="ctr"/>
            <a:endParaRPr lang="en-GB" sz="16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Under the covers.</a:t>
            </a:r>
          </a:p>
        </p:txBody>
      </p:sp>
    </p:spTree>
    <p:extLst>
      <p:ext uri="{BB962C8B-B14F-4D97-AF65-F5344CB8AC3E}">
        <p14:creationId xmlns:p14="http://schemas.microsoft.com/office/powerpoint/2010/main" val="1642560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882540"/>
            <a:ext cx="702102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want to tell you about a girl who only eats plants.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You’ve probably never heard of herbivore.</a:t>
            </a:r>
          </a:p>
        </p:txBody>
      </p:sp>
    </p:spTree>
    <p:extLst>
      <p:ext uri="{BB962C8B-B14F-4D97-AF65-F5344CB8AC3E}">
        <p14:creationId xmlns:p14="http://schemas.microsoft.com/office/powerpoint/2010/main" val="3587638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159539"/>
            <a:ext cx="70210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What do you call a number that can't keep still? </a:t>
            </a:r>
          </a:p>
          <a:p>
            <a:pPr algn="ctr"/>
            <a:endParaRPr lang="en-GB" sz="28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A </a:t>
            </a:r>
            <a:r>
              <a:rPr lang="en-GB" sz="4400" dirty="0" err="1">
                <a:latin typeface="Gill Sans MT" panose="020B0502020104020203" pitchFamily="34" charset="77"/>
              </a:rPr>
              <a:t>roamin</a:t>
            </a:r>
            <a:r>
              <a:rPr lang="en-GB" sz="4400" dirty="0">
                <a:latin typeface="Gill Sans MT" panose="020B0502020104020203" pitchFamily="34" charset="77"/>
              </a:rPr>
              <a:t>' numeral!.</a:t>
            </a:r>
          </a:p>
        </p:txBody>
      </p:sp>
    </p:spTree>
    <p:extLst>
      <p:ext uri="{BB962C8B-B14F-4D97-AF65-F5344CB8AC3E}">
        <p14:creationId xmlns:p14="http://schemas.microsoft.com/office/powerpoint/2010/main" val="788168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34739</TotalTime>
  <Words>154</Words>
  <Application>Microsoft Macintosh PowerPoint</Application>
  <PresentationFormat>Custom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vocabularyninja@yahoo.com</dc:creator>
  <cp:lastModifiedBy>vocabularyninja@yahoo.com</cp:lastModifiedBy>
  <cp:revision>44</cp:revision>
  <dcterms:created xsi:type="dcterms:W3CDTF">2019-12-16T18:57:48Z</dcterms:created>
  <dcterms:modified xsi:type="dcterms:W3CDTF">2020-05-31T11:56:16Z</dcterms:modified>
</cp:coreProperties>
</file>