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0" r:id="rId2"/>
    <p:sldId id="319" r:id="rId3"/>
    <p:sldId id="320" r:id="rId4"/>
    <p:sldId id="321" r:id="rId5"/>
    <p:sldId id="322" r:id="rId6"/>
    <p:sldId id="323" r:id="rId7"/>
    <p:sldId id="324" r:id="rId8"/>
    <p:sldId id="325" r:id="rId9"/>
    <p:sldId id="326" r:id="rId10"/>
    <p:sldId id="327" r:id="rId11"/>
    <p:sldId id="328" r:id="rId12"/>
  </p:sldIdLst>
  <p:sldSz cx="9752013" cy="4873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96"/>
    <p:restoredTop sz="94690"/>
  </p:normalViewPr>
  <p:slideViewPr>
    <p:cSldViewPr snapToGrid="0" snapToObjects="1">
      <p:cViewPr varScale="1">
        <p:scale>
          <a:sx n="130" d="100"/>
          <a:sy n="130" d="100"/>
        </p:scale>
        <p:origin x="200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002" y="797605"/>
            <a:ext cx="7314010" cy="1696744"/>
          </a:xfrm>
        </p:spPr>
        <p:txBody>
          <a:bodyPr anchor="b"/>
          <a:lstStyle>
            <a:lvl1pPr algn="ctr">
              <a:defRPr sz="426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002" y="2559782"/>
            <a:ext cx="7314010" cy="1176664"/>
          </a:xfrm>
        </p:spPr>
        <p:txBody>
          <a:bodyPr/>
          <a:lstStyle>
            <a:lvl1pPr marL="0" indent="0" algn="ctr">
              <a:buNone/>
              <a:defRPr sz="1705"/>
            </a:lvl1pPr>
            <a:lvl2pPr marL="324886" indent="0" algn="ctr">
              <a:buNone/>
              <a:defRPr sz="1421"/>
            </a:lvl2pPr>
            <a:lvl3pPr marL="649773" indent="0" algn="ctr">
              <a:buNone/>
              <a:defRPr sz="1279"/>
            </a:lvl3pPr>
            <a:lvl4pPr marL="974659" indent="0" algn="ctr">
              <a:buNone/>
              <a:defRPr sz="1137"/>
            </a:lvl4pPr>
            <a:lvl5pPr marL="1299545" indent="0" algn="ctr">
              <a:buNone/>
              <a:defRPr sz="1137"/>
            </a:lvl5pPr>
            <a:lvl6pPr marL="1624432" indent="0" algn="ctr">
              <a:buNone/>
              <a:defRPr sz="1137"/>
            </a:lvl6pPr>
            <a:lvl7pPr marL="1949318" indent="0" algn="ctr">
              <a:buNone/>
              <a:defRPr sz="1137"/>
            </a:lvl7pPr>
            <a:lvl8pPr marL="2274204" indent="0" algn="ctr">
              <a:buNone/>
              <a:defRPr sz="1137"/>
            </a:lvl8pPr>
            <a:lvl9pPr marL="2599091" indent="0" algn="ctr">
              <a:buNone/>
              <a:defRPr sz="1137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8036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470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8784" y="259475"/>
            <a:ext cx="2102778" cy="4130172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0451" y="259475"/>
            <a:ext cx="6186433" cy="4130172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491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172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5372" y="1215023"/>
            <a:ext cx="8411111" cy="2027292"/>
          </a:xfrm>
        </p:spPr>
        <p:txBody>
          <a:bodyPr anchor="b"/>
          <a:lstStyle>
            <a:lvl1pPr>
              <a:defRPr sz="426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5372" y="3261494"/>
            <a:ext cx="8411111" cy="1066105"/>
          </a:xfrm>
        </p:spPr>
        <p:txBody>
          <a:bodyPr/>
          <a:lstStyle>
            <a:lvl1pPr marL="0" indent="0">
              <a:buNone/>
              <a:defRPr sz="1705">
                <a:solidFill>
                  <a:schemeClr val="tx1">
                    <a:tint val="75000"/>
                  </a:schemeClr>
                </a:solidFill>
              </a:defRPr>
            </a:lvl1pPr>
            <a:lvl2pPr marL="324886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2pPr>
            <a:lvl3pPr marL="649773" indent="0">
              <a:buNone/>
              <a:defRPr sz="1279">
                <a:solidFill>
                  <a:schemeClr val="tx1">
                    <a:tint val="75000"/>
                  </a:schemeClr>
                </a:solidFill>
              </a:defRPr>
            </a:lvl3pPr>
            <a:lvl4pPr marL="974659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4pPr>
            <a:lvl5pPr marL="1299545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5pPr>
            <a:lvl6pPr marL="1624432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6pPr>
            <a:lvl7pPr marL="1949318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7pPr>
            <a:lvl8pPr marL="2274204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8pPr>
            <a:lvl9pPr marL="2599091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536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0451" y="1297377"/>
            <a:ext cx="4144606" cy="309227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6956" y="1297377"/>
            <a:ext cx="4144606" cy="309227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9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721" y="259476"/>
            <a:ext cx="8411111" cy="94200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1722" y="1194715"/>
            <a:ext cx="4125558" cy="585512"/>
          </a:xfrm>
        </p:spPr>
        <p:txBody>
          <a:bodyPr anchor="b"/>
          <a:lstStyle>
            <a:lvl1pPr marL="0" indent="0">
              <a:buNone/>
              <a:defRPr sz="1705" b="1"/>
            </a:lvl1pPr>
            <a:lvl2pPr marL="324886" indent="0">
              <a:buNone/>
              <a:defRPr sz="1421" b="1"/>
            </a:lvl2pPr>
            <a:lvl3pPr marL="649773" indent="0">
              <a:buNone/>
              <a:defRPr sz="1279" b="1"/>
            </a:lvl3pPr>
            <a:lvl4pPr marL="974659" indent="0">
              <a:buNone/>
              <a:defRPr sz="1137" b="1"/>
            </a:lvl4pPr>
            <a:lvl5pPr marL="1299545" indent="0">
              <a:buNone/>
              <a:defRPr sz="1137" b="1"/>
            </a:lvl5pPr>
            <a:lvl6pPr marL="1624432" indent="0">
              <a:buNone/>
              <a:defRPr sz="1137" b="1"/>
            </a:lvl6pPr>
            <a:lvl7pPr marL="1949318" indent="0">
              <a:buNone/>
              <a:defRPr sz="1137" b="1"/>
            </a:lvl7pPr>
            <a:lvl8pPr marL="2274204" indent="0">
              <a:buNone/>
              <a:defRPr sz="1137" b="1"/>
            </a:lvl8pPr>
            <a:lvl9pPr marL="2599091" indent="0">
              <a:buNone/>
              <a:defRPr sz="1137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1722" y="1780227"/>
            <a:ext cx="4125558" cy="26184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6956" y="1194715"/>
            <a:ext cx="4145876" cy="585512"/>
          </a:xfrm>
        </p:spPr>
        <p:txBody>
          <a:bodyPr anchor="b"/>
          <a:lstStyle>
            <a:lvl1pPr marL="0" indent="0">
              <a:buNone/>
              <a:defRPr sz="1705" b="1"/>
            </a:lvl1pPr>
            <a:lvl2pPr marL="324886" indent="0">
              <a:buNone/>
              <a:defRPr sz="1421" b="1"/>
            </a:lvl2pPr>
            <a:lvl3pPr marL="649773" indent="0">
              <a:buNone/>
              <a:defRPr sz="1279" b="1"/>
            </a:lvl3pPr>
            <a:lvl4pPr marL="974659" indent="0">
              <a:buNone/>
              <a:defRPr sz="1137" b="1"/>
            </a:lvl4pPr>
            <a:lvl5pPr marL="1299545" indent="0">
              <a:buNone/>
              <a:defRPr sz="1137" b="1"/>
            </a:lvl5pPr>
            <a:lvl6pPr marL="1624432" indent="0">
              <a:buNone/>
              <a:defRPr sz="1137" b="1"/>
            </a:lvl6pPr>
            <a:lvl7pPr marL="1949318" indent="0">
              <a:buNone/>
              <a:defRPr sz="1137" b="1"/>
            </a:lvl7pPr>
            <a:lvl8pPr marL="2274204" indent="0">
              <a:buNone/>
              <a:defRPr sz="1137" b="1"/>
            </a:lvl8pPr>
            <a:lvl9pPr marL="2599091" indent="0">
              <a:buNone/>
              <a:defRPr sz="1137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36956" y="1780227"/>
            <a:ext cx="4145876" cy="26184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72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576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928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721" y="324908"/>
            <a:ext cx="3145278" cy="1137179"/>
          </a:xfrm>
        </p:spPr>
        <p:txBody>
          <a:bodyPr anchor="b"/>
          <a:lstStyle>
            <a:lvl1pPr>
              <a:defRPr sz="227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5876" y="701712"/>
            <a:ext cx="4936957" cy="3463433"/>
          </a:xfrm>
        </p:spPr>
        <p:txBody>
          <a:bodyPr/>
          <a:lstStyle>
            <a:lvl1pPr>
              <a:defRPr sz="2274"/>
            </a:lvl1pPr>
            <a:lvl2pPr>
              <a:defRPr sz="1990"/>
            </a:lvl2pPr>
            <a:lvl3pPr>
              <a:defRPr sz="1705"/>
            </a:lvl3pPr>
            <a:lvl4pPr>
              <a:defRPr sz="1421"/>
            </a:lvl4pPr>
            <a:lvl5pPr>
              <a:defRPr sz="1421"/>
            </a:lvl5pPr>
            <a:lvl6pPr>
              <a:defRPr sz="1421"/>
            </a:lvl6pPr>
            <a:lvl7pPr>
              <a:defRPr sz="1421"/>
            </a:lvl7pPr>
            <a:lvl8pPr>
              <a:defRPr sz="1421"/>
            </a:lvl8pPr>
            <a:lvl9pPr>
              <a:defRPr sz="1421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1721" y="1462087"/>
            <a:ext cx="3145278" cy="2708698"/>
          </a:xfrm>
        </p:spPr>
        <p:txBody>
          <a:bodyPr/>
          <a:lstStyle>
            <a:lvl1pPr marL="0" indent="0">
              <a:buNone/>
              <a:defRPr sz="1137"/>
            </a:lvl1pPr>
            <a:lvl2pPr marL="324886" indent="0">
              <a:buNone/>
              <a:defRPr sz="995"/>
            </a:lvl2pPr>
            <a:lvl3pPr marL="649773" indent="0">
              <a:buNone/>
              <a:defRPr sz="853"/>
            </a:lvl3pPr>
            <a:lvl4pPr marL="974659" indent="0">
              <a:buNone/>
              <a:defRPr sz="711"/>
            </a:lvl4pPr>
            <a:lvl5pPr marL="1299545" indent="0">
              <a:buNone/>
              <a:defRPr sz="711"/>
            </a:lvl5pPr>
            <a:lvl6pPr marL="1624432" indent="0">
              <a:buNone/>
              <a:defRPr sz="711"/>
            </a:lvl6pPr>
            <a:lvl7pPr marL="1949318" indent="0">
              <a:buNone/>
              <a:defRPr sz="711"/>
            </a:lvl7pPr>
            <a:lvl8pPr marL="2274204" indent="0">
              <a:buNone/>
              <a:defRPr sz="711"/>
            </a:lvl8pPr>
            <a:lvl9pPr marL="2599091" indent="0">
              <a:buNone/>
              <a:defRPr sz="71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559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721" y="324908"/>
            <a:ext cx="3145278" cy="1137179"/>
          </a:xfrm>
        </p:spPr>
        <p:txBody>
          <a:bodyPr anchor="b"/>
          <a:lstStyle>
            <a:lvl1pPr>
              <a:defRPr sz="227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5876" y="701712"/>
            <a:ext cx="4936957" cy="3463433"/>
          </a:xfrm>
        </p:spPr>
        <p:txBody>
          <a:bodyPr anchor="t"/>
          <a:lstStyle>
            <a:lvl1pPr marL="0" indent="0">
              <a:buNone/>
              <a:defRPr sz="2274"/>
            </a:lvl1pPr>
            <a:lvl2pPr marL="324886" indent="0">
              <a:buNone/>
              <a:defRPr sz="1990"/>
            </a:lvl2pPr>
            <a:lvl3pPr marL="649773" indent="0">
              <a:buNone/>
              <a:defRPr sz="1705"/>
            </a:lvl3pPr>
            <a:lvl4pPr marL="974659" indent="0">
              <a:buNone/>
              <a:defRPr sz="1421"/>
            </a:lvl4pPr>
            <a:lvl5pPr marL="1299545" indent="0">
              <a:buNone/>
              <a:defRPr sz="1421"/>
            </a:lvl5pPr>
            <a:lvl6pPr marL="1624432" indent="0">
              <a:buNone/>
              <a:defRPr sz="1421"/>
            </a:lvl6pPr>
            <a:lvl7pPr marL="1949318" indent="0">
              <a:buNone/>
              <a:defRPr sz="1421"/>
            </a:lvl7pPr>
            <a:lvl8pPr marL="2274204" indent="0">
              <a:buNone/>
              <a:defRPr sz="1421"/>
            </a:lvl8pPr>
            <a:lvl9pPr marL="2599091" indent="0">
              <a:buNone/>
              <a:defRPr sz="1421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1721" y="1462087"/>
            <a:ext cx="3145278" cy="2708698"/>
          </a:xfrm>
        </p:spPr>
        <p:txBody>
          <a:bodyPr/>
          <a:lstStyle>
            <a:lvl1pPr marL="0" indent="0">
              <a:buNone/>
              <a:defRPr sz="1137"/>
            </a:lvl1pPr>
            <a:lvl2pPr marL="324886" indent="0">
              <a:buNone/>
              <a:defRPr sz="995"/>
            </a:lvl2pPr>
            <a:lvl3pPr marL="649773" indent="0">
              <a:buNone/>
              <a:defRPr sz="853"/>
            </a:lvl3pPr>
            <a:lvl4pPr marL="974659" indent="0">
              <a:buNone/>
              <a:defRPr sz="711"/>
            </a:lvl4pPr>
            <a:lvl5pPr marL="1299545" indent="0">
              <a:buNone/>
              <a:defRPr sz="711"/>
            </a:lvl5pPr>
            <a:lvl6pPr marL="1624432" indent="0">
              <a:buNone/>
              <a:defRPr sz="711"/>
            </a:lvl6pPr>
            <a:lvl7pPr marL="1949318" indent="0">
              <a:buNone/>
              <a:defRPr sz="711"/>
            </a:lvl7pPr>
            <a:lvl8pPr marL="2274204" indent="0">
              <a:buNone/>
              <a:defRPr sz="711"/>
            </a:lvl8pPr>
            <a:lvl9pPr marL="2599091" indent="0">
              <a:buNone/>
              <a:defRPr sz="71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718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0451" y="259476"/>
            <a:ext cx="8411111" cy="942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451" y="1297377"/>
            <a:ext cx="8411111" cy="3092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0451" y="4517129"/>
            <a:ext cx="2194203" cy="259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30355" y="4517129"/>
            <a:ext cx="3291304" cy="259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7359" y="4517129"/>
            <a:ext cx="2194203" cy="259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445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49773" rtl="0" eaLnBrk="1" latinLnBrk="0" hangingPunct="1">
        <a:lnSpc>
          <a:spcPct val="90000"/>
        </a:lnSpc>
        <a:spcBef>
          <a:spcPct val="0"/>
        </a:spcBef>
        <a:buNone/>
        <a:defRPr sz="31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443" indent="-162443" algn="l" defTabSz="649773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1990" kern="1200">
          <a:solidFill>
            <a:schemeClr val="tx1"/>
          </a:solidFill>
          <a:latin typeface="+mn-lt"/>
          <a:ea typeface="+mn-ea"/>
          <a:cs typeface="+mn-cs"/>
        </a:defRPr>
      </a:lvl1pPr>
      <a:lvl2pPr marL="487329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705" kern="1200">
          <a:solidFill>
            <a:schemeClr val="tx1"/>
          </a:solidFill>
          <a:latin typeface="+mn-lt"/>
          <a:ea typeface="+mn-ea"/>
          <a:cs typeface="+mn-cs"/>
        </a:defRPr>
      </a:lvl2pPr>
      <a:lvl3pPr marL="812216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421" kern="1200">
          <a:solidFill>
            <a:schemeClr val="tx1"/>
          </a:solidFill>
          <a:latin typeface="+mn-lt"/>
          <a:ea typeface="+mn-ea"/>
          <a:cs typeface="+mn-cs"/>
        </a:defRPr>
      </a:lvl3pPr>
      <a:lvl4pPr marL="1137102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4pPr>
      <a:lvl5pPr marL="1461988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5pPr>
      <a:lvl6pPr marL="1786875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6pPr>
      <a:lvl7pPr marL="2111761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7pPr>
      <a:lvl8pPr marL="2436647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8pPr>
      <a:lvl9pPr marL="2761534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1pPr>
      <a:lvl2pPr marL="324886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2pPr>
      <a:lvl3pPr marL="649773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3pPr>
      <a:lvl4pPr marL="974659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4pPr>
      <a:lvl5pPr marL="1299545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5pPr>
      <a:lvl6pPr marL="1624432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6pPr>
      <a:lvl7pPr marL="1949318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7pPr>
      <a:lvl8pPr marL="2274204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8pPr>
      <a:lvl9pPr marL="2599091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0" y="65086"/>
            <a:ext cx="3289813" cy="474345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2678756" y="2142375"/>
            <a:ext cx="456445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96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96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6571EA-93D7-D04D-B592-6444F5587D72}"/>
              </a:ext>
            </a:extLst>
          </p:cNvPr>
          <p:cNvSpPr/>
          <p:nvPr/>
        </p:nvSpPr>
        <p:spPr>
          <a:xfrm>
            <a:off x="645412" y="1059444"/>
            <a:ext cx="863114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9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Vocabulary Ninja</a:t>
            </a:r>
            <a:endParaRPr lang="en-GB" sz="9600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9FB653-6CE3-DA4B-ADB4-7567429659E3}"/>
              </a:ext>
            </a:extLst>
          </p:cNvPr>
          <p:cNvSpPr/>
          <p:nvPr/>
        </p:nvSpPr>
        <p:spPr>
          <a:xfrm>
            <a:off x="6797999" y="3345245"/>
            <a:ext cx="12450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32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Pack 7</a:t>
            </a:r>
            <a:endParaRPr lang="en-GB" sz="3200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127399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365493" y="1085906"/>
            <a:ext cx="702102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How do pickles enjoy a day out?</a:t>
            </a:r>
          </a:p>
          <a:p>
            <a:pPr algn="ctr"/>
            <a:endParaRPr lang="en-GB" sz="20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They relish it.</a:t>
            </a:r>
          </a:p>
        </p:txBody>
      </p:sp>
    </p:spTree>
    <p:extLst>
      <p:ext uri="{BB962C8B-B14F-4D97-AF65-F5344CB8AC3E}">
        <p14:creationId xmlns:p14="http://schemas.microsoft.com/office/powerpoint/2010/main" val="1484851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365493" y="1085906"/>
            <a:ext cx="702102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What gets wetter the more it dries?</a:t>
            </a:r>
          </a:p>
          <a:p>
            <a:pPr algn="ctr"/>
            <a:endParaRPr lang="en-GB" sz="20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A towel.</a:t>
            </a:r>
          </a:p>
        </p:txBody>
      </p:sp>
    </p:spTree>
    <p:extLst>
      <p:ext uri="{BB962C8B-B14F-4D97-AF65-F5344CB8AC3E}">
        <p14:creationId xmlns:p14="http://schemas.microsoft.com/office/powerpoint/2010/main" val="445773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365493" y="1374983"/>
            <a:ext cx="702102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There are three types of people: those who can count and those who can’t.</a:t>
            </a:r>
          </a:p>
        </p:txBody>
      </p:sp>
    </p:spTree>
    <p:extLst>
      <p:ext uri="{BB962C8B-B14F-4D97-AF65-F5344CB8AC3E}">
        <p14:creationId xmlns:p14="http://schemas.microsoft.com/office/powerpoint/2010/main" val="3524970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365493" y="790207"/>
            <a:ext cx="7021026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My partner just found out I replaced our bed with a trampoline…</a:t>
            </a:r>
          </a:p>
          <a:p>
            <a:pPr algn="ctr"/>
            <a:endParaRPr lang="en-GB" sz="24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They hit they roof!</a:t>
            </a:r>
          </a:p>
        </p:txBody>
      </p:sp>
    </p:spTree>
    <p:extLst>
      <p:ext uri="{BB962C8B-B14F-4D97-AF65-F5344CB8AC3E}">
        <p14:creationId xmlns:p14="http://schemas.microsoft.com/office/powerpoint/2010/main" val="1936243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365493" y="588403"/>
            <a:ext cx="702102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A gang has been caught making counterfeit Mr Kipling Bakewell Tarts.</a:t>
            </a:r>
          </a:p>
          <a:p>
            <a:pPr algn="ctr"/>
            <a:endParaRPr lang="en-GB" sz="24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Police say they’re exceedingly good fakes…</a:t>
            </a:r>
          </a:p>
        </p:txBody>
      </p:sp>
    </p:spTree>
    <p:extLst>
      <p:ext uri="{BB962C8B-B14F-4D97-AF65-F5344CB8AC3E}">
        <p14:creationId xmlns:p14="http://schemas.microsoft.com/office/powerpoint/2010/main" val="2898945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365493" y="734605"/>
            <a:ext cx="702102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I saw a documentary on how ships are built and kept together.</a:t>
            </a:r>
          </a:p>
          <a:p>
            <a:pPr algn="ctr"/>
            <a:endParaRPr lang="en-GB" sz="20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Riveting.</a:t>
            </a:r>
          </a:p>
        </p:txBody>
      </p:sp>
    </p:spTree>
    <p:extLst>
      <p:ext uri="{BB962C8B-B14F-4D97-AF65-F5344CB8AC3E}">
        <p14:creationId xmlns:p14="http://schemas.microsoft.com/office/powerpoint/2010/main" val="642947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365493" y="543986"/>
            <a:ext cx="702102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A boat carrying red paint has crashed into a boat carrying blue paint.</a:t>
            </a:r>
          </a:p>
          <a:p>
            <a:pPr algn="ctr"/>
            <a:endParaRPr lang="en-GB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The crew have been marooned.</a:t>
            </a:r>
          </a:p>
        </p:txBody>
      </p:sp>
    </p:spTree>
    <p:extLst>
      <p:ext uri="{BB962C8B-B14F-4D97-AF65-F5344CB8AC3E}">
        <p14:creationId xmlns:p14="http://schemas.microsoft.com/office/powerpoint/2010/main" val="3941220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365493" y="1221094"/>
            <a:ext cx="702102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What kind of tree fits in your hand?</a:t>
            </a:r>
          </a:p>
          <a:p>
            <a:pPr algn="ctr"/>
            <a:endParaRPr lang="en-GB" sz="20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A palm tree.</a:t>
            </a:r>
          </a:p>
        </p:txBody>
      </p:sp>
    </p:spTree>
    <p:extLst>
      <p:ext uri="{BB962C8B-B14F-4D97-AF65-F5344CB8AC3E}">
        <p14:creationId xmlns:p14="http://schemas.microsoft.com/office/powerpoint/2010/main" val="2162960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365493" y="1083443"/>
            <a:ext cx="702102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What do you call a fake noodle?</a:t>
            </a:r>
          </a:p>
          <a:p>
            <a:pPr algn="ctr"/>
            <a:endParaRPr lang="en-GB" sz="24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An </a:t>
            </a:r>
            <a:r>
              <a:rPr lang="en-GB" sz="4400" dirty="0" err="1">
                <a:latin typeface="Gill Sans MT" panose="020B0502020104020203" pitchFamily="34" charset="77"/>
              </a:rPr>
              <a:t>impasta</a:t>
            </a:r>
            <a:r>
              <a:rPr lang="en-GB" sz="4400" dirty="0">
                <a:latin typeface="Gill Sans MT" panose="020B0502020104020203" pitchFamily="34" charset="7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29180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365493" y="1083443"/>
            <a:ext cx="702102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How does the moon cut his hair?</a:t>
            </a:r>
          </a:p>
          <a:p>
            <a:pPr algn="ctr"/>
            <a:endParaRPr lang="en-GB" sz="20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Eclipse it.</a:t>
            </a:r>
          </a:p>
        </p:txBody>
      </p:sp>
    </p:spTree>
    <p:extLst>
      <p:ext uri="{BB962C8B-B14F-4D97-AF65-F5344CB8AC3E}">
        <p14:creationId xmlns:p14="http://schemas.microsoft.com/office/powerpoint/2010/main" val="2861739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34739</TotalTime>
  <Words>171</Words>
  <Application>Microsoft Macintosh PowerPoint</Application>
  <PresentationFormat>Custom</PresentationFormat>
  <Paragraphs>41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Gill Sans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vocabularyninja@yahoo.com</dc:creator>
  <cp:lastModifiedBy>vocabularyninja@yahoo.com</cp:lastModifiedBy>
  <cp:revision>44</cp:revision>
  <dcterms:created xsi:type="dcterms:W3CDTF">2019-12-16T18:57:48Z</dcterms:created>
  <dcterms:modified xsi:type="dcterms:W3CDTF">2020-05-31T11:55:57Z</dcterms:modified>
</cp:coreProperties>
</file>