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30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6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70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221094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Thanks for explaining the word “many” to me. 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 means a lot.</a:t>
            </a:r>
          </a:p>
        </p:txBody>
      </p:sp>
    </p:spTree>
    <p:extLst>
      <p:ext uri="{BB962C8B-B14F-4D97-AF65-F5344CB8AC3E}">
        <p14:creationId xmlns:p14="http://schemas.microsoft.com/office/powerpoint/2010/main" val="2950192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565602"/>
            <a:ext cx="70210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One bird can’t make a pun. But toucan.</a:t>
            </a:r>
          </a:p>
        </p:txBody>
      </p:sp>
    </p:spTree>
    <p:extLst>
      <p:ext uri="{BB962C8B-B14F-4D97-AF65-F5344CB8AC3E}">
        <p14:creationId xmlns:p14="http://schemas.microsoft.com/office/powerpoint/2010/main" val="292426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just got hired at a company that makes bicycle wheels!!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I’m the spokesperson.</a:t>
            </a:r>
          </a:p>
        </p:txBody>
      </p:sp>
    </p:spTree>
    <p:extLst>
      <p:ext uri="{BB962C8B-B14F-4D97-AF65-F5344CB8AC3E}">
        <p14:creationId xmlns:p14="http://schemas.microsoft.com/office/powerpoint/2010/main" val="53529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25234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do you call someone who cleans a vacuum cleaner?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 vacuum cleaner.</a:t>
            </a:r>
          </a:p>
        </p:txBody>
      </p:sp>
    </p:spTree>
    <p:extLst>
      <p:ext uri="{BB962C8B-B14F-4D97-AF65-F5344CB8AC3E}">
        <p14:creationId xmlns:p14="http://schemas.microsoft.com/office/powerpoint/2010/main" val="302933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790207"/>
            <a:ext cx="702102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A pirate walks into the doctors with a broken arm…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 told him to sling his hook!</a:t>
            </a:r>
          </a:p>
        </p:txBody>
      </p:sp>
    </p:spTree>
    <p:extLst>
      <p:ext uri="{BB962C8B-B14F-4D97-AF65-F5344CB8AC3E}">
        <p14:creationId xmlns:p14="http://schemas.microsoft.com/office/powerpoint/2010/main" val="6252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790207"/>
            <a:ext cx="702102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wife told me to stop acting like a flamingo.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So I had to put my </a:t>
            </a: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foot down.</a:t>
            </a:r>
          </a:p>
        </p:txBody>
      </p:sp>
    </p:spTree>
    <p:extLst>
      <p:ext uri="{BB962C8B-B14F-4D97-AF65-F5344CB8AC3E}">
        <p14:creationId xmlns:p14="http://schemas.microsoft.com/office/powerpoint/2010/main" val="207832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If there’s one place I can’t stand…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It’s an ice rink!</a:t>
            </a:r>
          </a:p>
        </p:txBody>
      </p:sp>
    </p:spTree>
    <p:extLst>
      <p:ext uri="{BB962C8B-B14F-4D97-AF65-F5344CB8AC3E}">
        <p14:creationId xmlns:p14="http://schemas.microsoft.com/office/powerpoint/2010/main" val="89122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565602"/>
            <a:ext cx="70210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err="1">
                <a:latin typeface="Gill Sans MT" panose="020B0502020104020203" pitchFamily="34" charset="77"/>
              </a:rPr>
              <a:t>Conjunctivitis.com</a:t>
            </a:r>
            <a:r>
              <a:rPr lang="en-GB" sz="4400" dirty="0">
                <a:latin typeface="Gill Sans MT" panose="020B0502020104020203" pitchFamily="34" charset="77"/>
              </a:rPr>
              <a:t> – that’s a site for sore eyes.</a:t>
            </a:r>
          </a:p>
        </p:txBody>
      </p:sp>
    </p:spTree>
    <p:extLst>
      <p:ext uri="{BB962C8B-B14F-4D97-AF65-F5344CB8AC3E}">
        <p14:creationId xmlns:p14="http://schemas.microsoft.com/office/powerpoint/2010/main" val="29223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565602"/>
            <a:ext cx="70210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tried writing with a broken pencil but it was pointless.</a:t>
            </a:r>
          </a:p>
        </p:txBody>
      </p:sp>
    </p:spTree>
    <p:extLst>
      <p:ext uri="{BB962C8B-B14F-4D97-AF65-F5344CB8AC3E}">
        <p14:creationId xmlns:p14="http://schemas.microsoft.com/office/powerpoint/2010/main" val="250575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565602"/>
            <a:ext cx="70210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was going to tell a pizza joke but it was too cheesy.</a:t>
            </a:r>
          </a:p>
        </p:txBody>
      </p:sp>
    </p:spTree>
    <p:extLst>
      <p:ext uri="{BB962C8B-B14F-4D97-AF65-F5344CB8AC3E}">
        <p14:creationId xmlns:p14="http://schemas.microsoft.com/office/powerpoint/2010/main" val="173345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171</Words>
  <Application>Microsoft Macintosh PowerPoint</Application>
  <PresentationFormat>Custom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2020-05-31T11:55:38Z</dcterms:modified>
</cp:coreProperties>
</file>