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9" r:id="rId11"/>
    <p:sldId id="307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5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819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73159"/>
            <a:ext cx="70210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just watched a show about beavers.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Best dam show I’ve ever seen!</a:t>
            </a:r>
          </a:p>
        </p:txBody>
      </p:sp>
    </p:spTree>
    <p:extLst>
      <p:ext uri="{BB962C8B-B14F-4D97-AF65-F5344CB8AC3E}">
        <p14:creationId xmlns:p14="http://schemas.microsoft.com/office/powerpoint/2010/main" val="103364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011604"/>
            <a:ext cx="7021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I’ve got a new job working shifts making chess sets.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I’m on Knights next week.</a:t>
            </a:r>
          </a:p>
        </p:txBody>
      </p:sp>
    </p:spTree>
    <p:extLst>
      <p:ext uri="{BB962C8B-B14F-4D97-AF65-F5344CB8AC3E}">
        <p14:creationId xmlns:p14="http://schemas.microsoft.com/office/powerpoint/2010/main" val="323470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49580" y="1374983"/>
            <a:ext cx="74528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Don't spell part backwards. 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It's a trap.</a:t>
            </a:r>
          </a:p>
        </p:txBody>
      </p:sp>
    </p:spTree>
    <p:extLst>
      <p:ext uri="{BB962C8B-B14F-4D97-AF65-F5344CB8AC3E}">
        <p14:creationId xmlns:p14="http://schemas.microsoft.com/office/powerpoint/2010/main" val="227494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49580" y="950049"/>
            <a:ext cx="74528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future, the present and the past walked into a bar. 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Things got a little tense.</a:t>
            </a:r>
          </a:p>
        </p:txBody>
      </p:sp>
    </p:spTree>
    <p:extLst>
      <p:ext uri="{BB962C8B-B14F-4D97-AF65-F5344CB8AC3E}">
        <p14:creationId xmlns:p14="http://schemas.microsoft.com/office/powerpoint/2010/main" val="85683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49580" y="950049"/>
            <a:ext cx="74528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I'm reading a book about anti-gravity. </a:t>
            </a:r>
          </a:p>
          <a:p>
            <a:pPr algn="ctr"/>
            <a:endParaRPr lang="en-GB" sz="32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It's impossible to put down.</a:t>
            </a:r>
          </a:p>
        </p:txBody>
      </p:sp>
    </p:spTree>
    <p:extLst>
      <p:ext uri="{BB962C8B-B14F-4D97-AF65-F5344CB8AC3E}">
        <p14:creationId xmlns:p14="http://schemas.microsoft.com/office/powerpoint/2010/main" val="14787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49580" y="950049"/>
            <a:ext cx="74528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just found out I'm colour blind. </a:t>
            </a:r>
          </a:p>
          <a:p>
            <a:pPr algn="ctr"/>
            <a:endParaRPr lang="en-GB" sz="3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 diagnosis came </a:t>
            </a: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completely out of the purple.</a:t>
            </a:r>
          </a:p>
        </p:txBody>
      </p:sp>
    </p:spTree>
    <p:extLst>
      <p:ext uri="{BB962C8B-B14F-4D97-AF65-F5344CB8AC3E}">
        <p14:creationId xmlns:p14="http://schemas.microsoft.com/office/powerpoint/2010/main" val="4130098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49580" y="950049"/>
            <a:ext cx="74528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Parallel lines have so much in common.</a:t>
            </a:r>
          </a:p>
          <a:p>
            <a:pPr algn="ctr"/>
            <a:endParaRPr lang="en-GB" sz="2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It’s a shame they will never meet.</a:t>
            </a:r>
          </a:p>
        </p:txBody>
      </p:sp>
    </p:spTree>
    <p:extLst>
      <p:ext uri="{BB962C8B-B14F-4D97-AF65-F5344CB8AC3E}">
        <p14:creationId xmlns:p14="http://schemas.microsoft.com/office/powerpoint/2010/main" val="267200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888493"/>
            <a:ext cx="70210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A Roman legionnaire walk into a bar, holds up two fingers and says, “Five beers, please.”</a:t>
            </a:r>
          </a:p>
        </p:txBody>
      </p:sp>
    </p:spTree>
    <p:extLst>
      <p:ext uri="{BB962C8B-B14F-4D97-AF65-F5344CB8AC3E}">
        <p14:creationId xmlns:p14="http://schemas.microsoft.com/office/powerpoint/2010/main" val="1054791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888493"/>
            <a:ext cx="70210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 tried to catch fog yesterday…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Mist.</a:t>
            </a:r>
          </a:p>
        </p:txBody>
      </p:sp>
    </p:spTree>
    <p:extLst>
      <p:ext uri="{BB962C8B-B14F-4D97-AF65-F5344CB8AC3E}">
        <p14:creationId xmlns:p14="http://schemas.microsoft.com/office/powerpoint/2010/main" val="126451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365493" y="1439099"/>
            <a:ext cx="70210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You know what they say about </a:t>
            </a:r>
            <a:r>
              <a:rPr lang="en-GB" sz="4400" dirty="0" err="1">
                <a:latin typeface="Gill Sans MT" panose="020B0502020104020203" pitchFamily="34" charset="77"/>
              </a:rPr>
              <a:t>cliffhangers</a:t>
            </a:r>
            <a:r>
              <a:rPr lang="en-GB" sz="4400" dirty="0">
                <a:latin typeface="Gill Sans MT" panose="020B0502020104020203" pitchFamily="34" charset="77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68873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169</Words>
  <Application>Microsoft Macintosh PowerPoint</Application>
  <PresentationFormat>Custom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2020-05-31T11:55:20Z</dcterms:modified>
</cp:coreProperties>
</file>