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4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0083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718403" y="543986"/>
            <a:ext cx="631520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There’s a bloke stealing iPhones around the town…</a:t>
            </a:r>
          </a:p>
          <a:p>
            <a:pPr algn="ctr"/>
            <a:endParaRPr lang="en-GB" sz="1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At some point he’s going to face time!</a:t>
            </a:r>
          </a:p>
        </p:txBody>
      </p:sp>
    </p:spTree>
    <p:extLst>
      <p:ext uri="{BB962C8B-B14F-4D97-AF65-F5344CB8AC3E}">
        <p14:creationId xmlns:p14="http://schemas.microsoft.com/office/powerpoint/2010/main" val="741041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25677" y="543986"/>
            <a:ext cx="74528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The first computer dates back to Adam and Eve. It was an Apple with limited memory, just one byte. </a:t>
            </a: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And then everything crashed</a:t>
            </a:r>
          </a:p>
        </p:txBody>
      </p:sp>
    </p:spTree>
    <p:extLst>
      <p:ext uri="{BB962C8B-B14F-4D97-AF65-F5344CB8AC3E}">
        <p14:creationId xmlns:p14="http://schemas.microsoft.com/office/powerpoint/2010/main" val="290665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396051"/>
            <a:ext cx="685006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went on a date with someone whose online profile said they had an “infectious smile”.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 had cold sores.</a:t>
            </a:r>
          </a:p>
        </p:txBody>
      </p:sp>
    </p:spTree>
    <p:extLst>
      <p:ext uri="{BB962C8B-B14F-4D97-AF65-F5344CB8AC3E}">
        <p14:creationId xmlns:p14="http://schemas.microsoft.com/office/powerpoint/2010/main" val="253995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285130" y="867999"/>
            <a:ext cx="718175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Did you hear about the semi-colon that broke the law? 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He was given two consecutive sentences.</a:t>
            </a:r>
          </a:p>
        </p:txBody>
      </p:sp>
    </p:spTree>
    <p:extLst>
      <p:ext uri="{BB962C8B-B14F-4D97-AF65-F5344CB8AC3E}">
        <p14:creationId xmlns:p14="http://schemas.microsoft.com/office/powerpoint/2010/main" val="335706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285130" y="841752"/>
            <a:ext cx="718175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You know, I was looking at our ceiling the other day. It’s not the best…</a:t>
            </a:r>
          </a:p>
          <a:p>
            <a:pPr algn="ctr"/>
            <a:endParaRPr lang="en-GB" sz="16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But it’s up there.</a:t>
            </a:r>
          </a:p>
        </p:txBody>
      </p:sp>
    </p:spTree>
    <p:extLst>
      <p:ext uri="{BB962C8B-B14F-4D97-AF65-F5344CB8AC3E}">
        <p14:creationId xmlns:p14="http://schemas.microsoft.com/office/powerpoint/2010/main" val="329635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285130" y="1085906"/>
            <a:ext cx="718175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wrote a song about a tortilla. 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Well actually, it’s more of a wrap.</a:t>
            </a:r>
          </a:p>
        </p:txBody>
      </p:sp>
    </p:spTree>
    <p:extLst>
      <p:ext uri="{BB962C8B-B14F-4D97-AF65-F5344CB8AC3E}">
        <p14:creationId xmlns:p14="http://schemas.microsoft.com/office/powerpoint/2010/main" val="217796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285130" y="1447615"/>
            <a:ext cx="718175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hate Russian dolls, they're so full of themselves.</a:t>
            </a:r>
          </a:p>
        </p:txBody>
      </p:sp>
    </p:spTree>
    <p:extLst>
      <p:ext uri="{BB962C8B-B14F-4D97-AF65-F5344CB8AC3E}">
        <p14:creationId xmlns:p14="http://schemas.microsoft.com/office/powerpoint/2010/main" val="74839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285130" y="888493"/>
            <a:ext cx="718175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woke up this morning and forgot which side the sun rises from…</a:t>
            </a: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..then it dawned on me.</a:t>
            </a:r>
          </a:p>
        </p:txBody>
      </p:sp>
    </p:spTree>
    <p:extLst>
      <p:ext uri="{BB962C8B-B14F-4D97-AF65-F5344CB8AC3E}">
        <p14:creationId xmlns:p14="http://schemas.microsoft.com/office/powerpoint/2010/main" val="360057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718403" y="820985"/>
            <a:ext cx="631520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own the world's worst thesaurus. 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Not only is it awful, it's awful.</a:t>
            </a:r>
          </a:p>
        </p:txBody>
      </p:sp>
    </p:spTree>
    <p:extLst>
      <p:ext uri="{BB962C8B-B14F-4D97-AF65-F5344CB8AC3E}">
        <p14:creationId xmlns:p14="http://schemas.microsoft.com/office/powerpoint/2010/main" val="1427732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718403" y="820985"/>
            <a:ext cx="63152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As I suspected, someone has been adding soil to my garden.</a:t>
            </a:r>
          </a:p>
          <a:p>
            <a:pPr algn="ctr"/>
            <a:endParaRPr lang="en-GB" sz="16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 plot thickens.</a:t>
            </a:r>
          </a:p>
        </p:txBody>
      </p:sp>
    </p:spTree>
    <p:extLst>
      <p:ext uri="{BB962C8B-B14F-4D97-AF65-F5344CB8AC3E}">
        <p14:creationId xmlns:p14="http://schemas.microsoft.com/office/powerpoint/2010/main" val="958918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215</Words>
  <Application>Microsoft Macintosh PowerPoint</Application>
  <PresentationFormat>Custom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2020-05-31T11:55:10Z</dcterms:modified>
</cp:coreProperties>
</file>