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69" r:id="rId3"/>
    <p:sldId id="25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8" r:id="rId12"/>
  </p:sldIdLst>
  <p:sldSz cx="9752013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6"/>
    <p:restoredTop sz="94690"/>
  </p:normalViewPr>
  <p:slideViewPr>
    <p:cSldViewPr snapToGrid="0" snapToObjects="1">
      <p:cViewPr varScale="1">
        <p:scale>
          <a:sx n="130" d="100"/>
          <a:sy n="130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002" y="797605"/>
            <a:ext cx="7314010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002" y="2559782"/>
            <a:ext cx="7314010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84" y="259475"/>
            <a:ext cx="2102778" cy="41301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451" y="259475"/>
            <a:ext cx="6186433" cy="41301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9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17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372" y="1215023"/>
            <a:ext cx="8411111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372" y="3261494"/>
            <a:ext cx="8411111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53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451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6956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259476"/>
            <a:ext cx="8411111" cy="942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22" y="1194715"/>
            <a:ext cx="412555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722" y="1780227"/>
            <a:ext cx="4125558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6956" y="1194715"/>
            <a:ext cx="4145876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6956" y="1780227"/>
            <a:ext cx="4145876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2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876" y="701712"/>
            <a:ext cx="4936957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5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5876" y="701712"/>
            <a:ext cx="4936957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451" y="259476"/>
            <a:ext cx="8411111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451" y="1297377"/>
            <a:ext cx="8411111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451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355" y="4517129"/>
            <a:ext cx="3291304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7359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65086"/>
            <a:ext cx="3289813" cy="4743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2678756" y="2142375"/>
            <a:ext cx="45644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9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571EA-93D7-D04D-B592-6444F5587D72}"/>
              </a:ext>
            </a:extLst>
          </p:cNvPr>
          <p:cNvSpPr/>
          <p:nvPr/>
        </p:nvSpPr>
        <p:spPr>
          <a:xfrm>
            <a:off x="645412" y="1059444"/>
            <a:ext cx="8631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Vocabulary Ninja</a:t>
            </a:r>
            <a:endParaRPr lang="en-GB" sz="9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FB653-6CE3-DA4B-ADB4-7567429659E3}"/>
              </a:ext>
            </a:extLst>
          </p:cNvPr>
          <p:cNvSpPr/>
          <p:nvPr/>
        </p:nvSpPr>
        <p:spPr>
          <a:xfrm>
            <a:off x="6797999" y="3345245"/>
            <a:ext cx="124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 2</a:t>
            </a:r>
            <a:endParaRPr lang="en-GB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4157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549295" y="540106"/>
            <a:ext cx="685006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‘ve started telling everyone about the benefits of eating dried grapes.</a:t>
            </a:r>
          </a:p>
          <a:p>
            <a:pPr algn="ctr"/>
            <a:endParaRPr lang="en-GB" sz="4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It’s all about raisin awareness.</a:t>
            </a:r>
          </a:p>
        </p:txBody>
      </p:sp>
    </p:spTree>
    <p:extLst>
      <p:ext uri="{BB962C8B-B14F-4D97-AF65-F5344CB8AC3E}">
        <p14:creationId xmlns:p14="http://schemas.microsoft.com/office/powerpoint/2010/main" val="3087842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790207"/>
            <a:ext cx="685006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To the person who stole m glasses.</a:t>
            </a:r>
          </a:p>
          <a:p>
            <a:pPr algn="ctr"/>
            <a:endParaRPr lang="en-GB" sz="32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 will find you. I have contacts.</a:t>
            </a:r>
          </a:p>
        </p:txBody>
      </p:sp>
    </p:spTree>
    <p:extLst>
      <p:ext uri="{BB962C8B-B14F-4D97-AF65-F5344CB8AC3E}">
        <p14:creationId xmlns:p14="http://schemas.microsoft.com/office/powerpoint/2010/main" val="332017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98" y="2660310"/>
            <a:ext cx="1409362" cy="203210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404196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973979" y="359320"/>
            <a:ext cx="762924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This stupid panic buying is ridiculous! I’ve just paid £15 for Oxo cubes.</a:t>
            </a:r>
          </a:p>
          <a:p>
            <a:pPr algn="ctr"/>
            <a:endParaRPr lang="en-GB" sz="4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 stock market has gone crazy!</a:t>
            </a:r>
          </a:p>
        </p:txBody>
      </p:sp>
    </p:spTree>
    <p:extLst>
      <p:ext uri="{BB962C8B-B14F-4D97-AF65-F5344CB8AC3E}">
        <p14:creationId xmlns:p14="http://schemas.microsoft.com/office/powerpoint/2010/main" val="418571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7275" y="386218"/>
            <a:ext cx="683746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nearly got knocked off my bike by a council salt lorry tonight.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“You idiot!” I shouted through gritted teeth.</a:t>
            </a:r>
          </a:p>
        </p:txBody>
      </p:sp>
    </p:spTree>
    <p:extLst>
      <p:ext uri="{BB962C8B-B14F-4D97-AF65-F5344CB8AC3E}">
        <p14:creationId xmlns:p14="http://schemas.microsoft.com/office/powerpoint/2010/main" val="1141780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7275" y="724772"/>
            <a:ext cx="683746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People said I’d never get over my obsession with Phil Collins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But take a look at me now.</a:t>
            </a:r>
          </a:p>
        </p:txBody>
      </p:sp>
    </p:spTree>
    <p:extLst>
      <p:ext uri="{BB962C8B-B14F-4D97-AF65-F5344CB8AC3E}">
        <p14:creationId xmlns:p14="http://schemas.microsoft.com/office/powerpoint/2010/main" val="2130260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7275" y="882540"/>
            <a:ext cx="683746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Yesterday, I was washing the car with my son. 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He said, “Dad, can’t you just use a sponge?”</a:t>
            </a:r>
          </a:p>
        </p:txBody>
      </p:sp>
    </p:spTree>
    <p:extLst>
      <p:ext uri="{BB962C8B-B14F-4D97-AF65-F5344CB8AC3E}">
        <p14:creationId xmlns:p14="http://schemas.microsoft.com/office/powerpoint/2010/main" val="268410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600448" y="878660"/>
            <a:ext cx="655601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What’s the best part about living in Switzerland? Not sure, but the flag is a big plus!</a:t>
            </a:r>
          </a:p>
        </p:txBody>
      </p:sp>
    </p:spTree>
    <p:extLst>
      <p:ext uri="{BB962C8B-B14F-4D97-AF65-F5344CB8AC3E}">
        <p14:creationId xmlns:p14="http://schemas.microsoft.com/office/powerpoint/2010/main" val="3739869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2067791" y="878660"/>
            <a:ext cx="561642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Why did the Tupperware lady escape from jail? – They couldn’t container.</a:t>
            </a:r>
          </a:p>
        </p:txBody>
      </p:sp>
    </p:spTree>
    <p:extLst>
      <p:ext uri="{BB962C8B-B14F-4D97-AF65-F5344CB8AC3E}">
        <p14:creationId xmlns:p14="http://schemas.microsoft.com/office/powerpoint/2010/main" val="2485476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2067791" y="878660"/>
            <a:ext cx="561642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 do you say to comfort a teacher?</a:t>
            </a:r>
          </a:p>
          <a:p>
            <a:pPr algn="ctr"/>
            <a:endParaRPr lang="en-GB" sz="4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They’re, there, their.</a:t>
            </a:r>
          </a:p>
        </p:txBody>
      </p:sp>
    </p:spTree>
    <p:extLst>
      <p:ext uri="{BB962C8B-B14F-4D97-AF65-F5344CB8AC3E}">
        <p14:creationId xmlns:p14="http://schemas.microsoft.com/office/powerpoint/2010/main" val="3079250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543986"/>
            <a:ext cx="68500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recently swallowed a bunch of Scrabble tiles.</a:t>
            </a:r>
          </a:p>
          <a:p>
            <a:pPr algn="ctr"/>
            <a:endParaRPr lang="en-GB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My next trip to the bathroom could spell disaster.</a:t>
            </a:r>
          </a:p>
        </p:txBody>
      </p:sp>
    </p:spTree>
    <p:extLst>
      <p:ext uri="{BB962C8B-B14F-4D97-AF65-F5344CB8AC3E}">
        <p14:creationId xmlns:p14="http://schemas.microsoft.com/office/powerpoint/2010/main" val="3492949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34739</TotalTime>
  <Words>220</Words>
  <Application>Microsoft Macintosh PowerPoint</Application>
  <PresentationFormat>Custom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44</cp:revision>
  <dcterms:created xsi:type="dcterms:W3CDTF">2019-12-16T18:57:48Z</dcterms:created>
  <dcterms:modified xsi:type="dcterms:W3CDTF">2020-05-31T11:54:48Z</dcterms:modified>
</cp:coreProperties>
</file>